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60" r:id="rId4"/>
  </p:sldMasterIdLst>
  <p:notesMasterIdLst>
    <p:notesMasterId r:id="rId23"/>
  </p:notesMasterIdLst>
  <p:handoutMasterIdLst>
    <p:handoutMasterId r:id="rId24"/>
  </p:handoutMasterIdLst>
  <p:sldIdLst>
    <p:sldId id="256" r:id="rId5"/>
    <p:sldId id="289" r:id="rId6"/>
    <p:sldId id="271" r:id="rId7"/>
    <p:sldId id="290" r:id="rId8"/>
    <p:sldId id="292" r:id="rId9"/>
    <p:sldId id="272" r:id="rId10"/>
    <p:sldId id="273" r:id="rId11"/>
    <p:sldId id="277" r:id="rId12"/>
    <p:sldId id="274" r:id="rId13"/>
    <p:sldId id="284" r:id="rId14"/>
    <p:sldId id="276" r:id="rId15"/>
    <p:sldId id="278" r:id="rId16"/>
    <p:sldId id="285" r:id="rId17"/>
    <p:sldId id="282" r:id="rId18"/>
    <p:sldId id="287" r:id="rId19"/>
    <p:sldId id="288" r:id="rId20"/>
    <p:sldId id="291" r:id="rId21"/>
    <p:sldId id="283" r:id="rId22"/>
  </p:sldIdLst>
  <p:sldSz cx="9144000" cy="5143500" type="screen16x9"/>
  <p:notesSz cx="6858000" cy="9144000"/>
  <p:defaultTextStyle>
    <a:defPPr>
      <a:defRPr lang="en-US"/>
    </a:defPPr>
    <a:lvl1pPr marL="0" algn="l" defTabSz="171446" rtl="0" eaLnBrk="1" latinLnBrk="0" hangingPunct="1">
      <a:defRPr sz="675" kern="1200">
        <a:solidFill>
          <a:schemeClr val="tx1"/>
        </a:solidFill>
        <a:latin typeface="+mn-lt"/>
        <a:ea typeface="+mn-ea"/>
        <a:cs typeface="+mn-cs"/>
      </a:defRPr>
    </a:lvl1pPr>
    <a:lvl2pPr marL="171446" algn="l" defTabSz="171446" rtl="0" eaLnBrk="1" latinLnBrk="0" hangingPunct="1">
      <a:defRPr sz="675" kern="1200">
        <a:solidFill>
          <a:schemeClr val="tx1"/>
        </a:solidFill>
        <a:latin typeface="+mn-lt"/>
        <a:ea typeface="+mn-ea"/>
        <a:cs typeface="+mn-cs"/>
      </a:defRPr>
    </a:lvl2pPr>
    <a:lvl3pPr marL="342892" algn="l" defTabSz="171446" rtl="0" eaLnBrk="1" latinLnBrk="0" hangingPunct="1">
      <a:defRPr sz="675" kern="1200">
        <a:solidFill>
          <a:schemeClr val="tx1"/>
        </a:solidFill>
        <a:latin typeface="+mn-lt"/>
        <a:ea typeface="+mn-ea"/>
        <a:cs typeface="+mn-cs"/>
      </a:defRPr>
    </a:lvl3pPr>
    <a:lvl4pPr marL="514337" algn="l" defTabSz="171446" rtl="0" eaLnBrk="1" latinLnBrk="0" hangingPunct="1">
      <a:defRPr sz="675" kern="1200">
        <a:solidFill>
          <a:schemeClr val="tx1"/>
        </a:solidFill>
        <a:latin typeface="+mn-lt"/>
        <a:ea typeface="+mn-ea"/>
        <a:cs typeface="+mn-cs"/>
      </a:defRPr>
    </a:lvl4pPr>
    <a:lvl5pPr marL="685783" algn="l" defTabSz="171446" rtl="0" eaLnBrk="1" latinLnBrk="0" hangingPunct="1">
      <a:defRPr sz="675" kern="1200">
        <a:solidFill>
          <a:schemeClr val="tx1"/>
        </a:solidFill>
        <a:latin typeface="+mn-lt"/>
        <a:ea typeface="+mn-ea"/>
        <a:cs typeface="+mn-cs"/>
      </a:defRPr>
    </a:lvl5pPr>
    <a:lvl6pPr marL="857228" algn="l" defTabSz="171446" rtl="0" eaLnBrk="1" latinLnBrk="0" hangingPunct="1">
      <a:defRPr sz="675" kern="1200">
        <a:solidFill>
          <a:schemeClr val="tx1"/>
        </a:solidFill>
        <a:latin typeface="+mn-lt"/>
        <a:ea typeface="+mn-ea"/>
        <a:cs typeface="+mn-cs"/>
      </a:defRPr>
    </a:lvl6pPr>
    <a:lvl7pPr marL="1028675" algn="l" defTabSz="171446" rtl="0" eaLnBrk="1" latinLnBrk="0" hangingPunct="1">
      <a:defRPr sz="675" kern="1200">
        <a:solidFill>
          <a:schemeClr val="tx1"/>
        </a:solidFill>
        <a:latin typeface="+mn-lt"/>
        <a:ea typeface="+mn-ea"/>
        <a:cs typeface="+mn-cs"/>
      </a:defRPr>
    </a:lvl7pPr>
    <a:lvl8pPr marL="1200120" algn="l" defTabSz="171446" rtl="0" eaLnBrk="1" latinLnBrk="0" hangingPunct="1">
      <a:defRPr sz="675" kern="1200">
        <a:solidFill>
          <a:schemeClr val="tx1"/>
        </a:solidFill>
        <a:latin typeface="+mn-lt"/>
        <a:ea typeface="+mn-ea"/>
        <a:cs typeface="+mn-cs"/>
      </a:defRPr>
    </a:lvl8pPr>
    <a:lvl9pPr marL="1371566" algn="l" defTabSz="171446" rtl="0" eaLnBrk="1" latinLnBrk="0" hangingPunct="1">
      <a:defRPr sz="675"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BEBBEA-D7D3-4CDA-8EF1-C06A4693EB69}" v="27" dt="2021-12-28T03:44:24.488"/>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3372" autoAdjust="0"/>
  </p:normalViewPr>
  <p:slideViewPr>
    <p:cSldViewPr snapToGrid="0">
      <p:cViewPr varScale="1">
        <p:scale>
          <a:sx n="90" d="100"/>
          <a:sy n="90" d="100"/>
        </p:scale>
        <p:origin x="840" y="7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p:scale>
          <a:sx n="1" d="2"/>
          <a:sy n="1" d="2"/>
        </p:scale>
        <p:origin x="2628" y="-11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92174B-0EF5-4C96-9750-5CE7EC83F3D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D7CC0B4-88D4-4B33-B1B5-46507C4AE38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D6E9D87-2C65-48F6-9A93-10669CD634F1}" type="datetimeFigureOut">
              <a:rPr lang="en-US" smtClean="0"/>
              <a:t>12/29/2021</a:t>
            </a:fld>
            <a:endParaRPr lang="en-US"/>
          </a:p>
        </p:txBody>
      </p:sp>
      <p:sp>
        <p:nvSpPr>
          <p:cNvPr id="4" name="Footer Placeholder 3">
            <a:extLst>
              <a:ext uri="{FF2B5EF4-FFF2-40B4-BE49-F238E27FC236}">
                <a16:creationId xmlns:a16="http://schemas.microsoft.com/office/drawing/2014/main" id="{F6F99A40-8478-46A3-85C0-1FB52C564B6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3EA6CA46-F1A8-4E9D-A288-7CFCD2001A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818AE84-5FCC-4C89-8B8D-6B03A65565D0}" type="slidenum">
              <a:rPr lang="en-US" smtClean="0"/>
              <a:t>‹#›</a:t>
            </a:fld>
            <a:endParaRPr lang="en-US"/>
          </a:p>
        </p:txBody>
      </p:sp>
    </p:spTree>
    <p:extLst>
      <p:ext uri="{BB962C8B-B14F-4D97-AF65-F5344CB8AC3E}">
        <p14:creationId xmlns:p14="http://schemas.microsoft.com/office/powerpoint/2010/main" val="89227588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tiff>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BC88C7-0234-4A6C-BC0C-8B58FDDCD765}" type="datetimeFigureOut">
              <a:rPr lang="en-US" smtClean="0"/>
              <a:t>12/29/2021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AD4F69-0F6B-4769-8273-6E025904D8A5}" type="slidenum">
              <a:rPr lang="en-US" smtClean="0"/>
              <a:t>‹#›</a:t>
            </a:fld>
            <a:endParaRPr lang="en-US"/>
          </a:p>
        </p:txBody>
      </p:sp>
    </p:spTree>
    <p:extLst>
      <p:ext uri="{BB962C8B-B14F-4D97-AF65-F5344CB8AC3E}">
        <p14:creationId xmlns:p14="http://schemas.microsoft.com/office/powerpoint/2010/main" val="3556702218"/>
      </p:ext>
    </p:extLst>
  </p:cSld>
  <p:clrMap bg1="lt1" tx1="dk1" bg2="lt2" tx2="dk2" accent1="accent1" accent2="accent2" accent3="accent3" accent4="accent4" accent5="accent5" accent6="accent6" hlink="hlink" folHlink="folHlink"/>
  <p:notesStyle>
    <a:lvl1pPr marL="0" algn="l" defTabSz="342892" rtl="0" eaLnBrk="1" latinLnBrk="0" hangingPunct="1">
      <a:defRPr sz="450" kern="1200">
        <a:solidFill>
          <a:schemeClr val="tx1"/>
        </a:solidFill>
        <a:latin typeface="+mn-lt"/>
        <a:ea typeface="+mn-ea"/>
        <a:cs typeface="+mn-cs"/>
      </a:defRPr>
    </a:lvl1pPr>
    <a:lvl2pPr marL="171446" algn="l" defTabSz="342892" rtl="0" eaLnBrk="1" latinLnBrk="0" hangingPunct="1">
      <a:defRPr sz="450" kern="1200">
        <a:solidFill>
          <a:schemeClr val="tx1"/>
        </a:solidFill>
        <a:latin typeface="+mn-lt"/>
        <a:ea typeface="+mn-ea"/>
        <a:cs typeface="+mn-cs"/>
      </a:defRPr>
    </a:lvl2pPr>
    <a:lvl3pPr marL="342892" algn="l" defTabSz="342892" rtl="0" eaLnBrk="1" latinLnBrk="0" hangingPunct="1">
      <a:defRPr sz="450" kern="1200">
        <a:solidFill>
          <a:schemeClr val="tx1"/>
        </a:solidFill>
        <a:latin typeface="+mn-lt"/>
        <a:ea typeface="+mn-ea"/>
        <a:cs typeface="+mn-cs"/>
      </a:defRPr>
    </a:lvl3pPr>
    <a:lvl4pPr marL="514337" algn="l" defTabSz="342892" rtl="0" eaLnBrk="1" latinLnBrk="0" hangingPunct="1">
      <a:defRPr sz="450" kern="1200">
        <a:solidFill>
          <a:schemeClr val="tx1"/>
        </a:solidFill>
        <a:latin typeface="+mn-lt"/>
        <a:ea typeface="+mn-ea"/>
        <a:cs typeface="+mn-cs"/>
      </a:defRPr>
    </a:lvl4pPr>
    <a:lvl5pPr marL="685783" algn="l" defTabSz="342892" rtl="0" eaLnBrk="1" latinLnBrk="0" hangingPunct="1">
      <a:defRPr sz="450" kern="1200">
        <a:solidFill>
          <a:schemeClr val="tx1"/>
        </a:solidFill>
        <a:latin typeface="+mn-lt"/>
        <a:ea typeface="+mn-ea"/>
        <a:cs typeface="+mn-cs"/>
      </a:defRPr>
    </a:lvl5pPr>
    <a:lvl6pPr marL="857228" algn="l" defTabSz="342892" rtl="0" eaLnBrk="1" latinLnBrk="0" hangingPunct="1">
      <a:defRPr sz="450" kern="1200">
        <a:solidFill>
          <a:schemeClr val="tx1"/>
        </a:solidFill>
        <a:latin typeface="+mn-lt"/>
        <a:ea typeface="+mn-ea"/>
        <a:cs typeface="+mn-cs"/>
      </a:defRPr>
    </a:lvl6pPr>
    <a:lvl7pPr marL="1028675" algn="l" defTabSz="342892" rtl="0" eaLnBrk="1" latinLnBrk="0" hangingPunct="1">
      <a:defRPr sz="450" kern="1200">
        <a:solidFill>
          <a:schemeClr val="tx1"/>
        </a:solidFill>
        <a:latin typeface="+mn-lt"/>
        <a:ea typeface="+mn-ea"/>
        <a:cs typeface="+mn-cs"/>
      </a:defRPr>
    </a:lvl7pPr>
    <a:lvl8pPr marL="1200120" algn="l" defTabSz="342892" rtl="0" eaLnBrk="1" latinLnBrk="0" hangingPunct="1">
      <a:defRPr sz="450" kern="1200">
        <a:solidFill>
          <a:schemeClr val="tx1"/>
        </a:solidFill>
        <a:latin typeface="+mn-lt"/>
        <a:ea typeface="+mn-ea"/>
        <a:cs typeface="+mn-cs"/>
      </a:defRPr>
    </a:lvl8pPr>
    <a:lvl9pPr marL="1371566" algn="l" defTabSz="342892" rtl="0" eaLnBrk="1" latinLnBrk="0" hangingPunct="1">
      <a:defRPr sz="45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tiff"/><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tiff"/><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tiff"/><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tiff"/><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5.tiff"/><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tif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tiff"/><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7.tif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p:bg>
      <p:bgRef idx="1001">
        <a:schemeClr val="bg1"/>
      </p:bgRef>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A3F00BC-A7AB-42E7-A680-C7B95C7754A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9144000" cy="5143500"/>
          </a:xfrm>
          <a:prstGeom prst="rect">
            <a:avLst/>
          </a:prstGeom>
        </p:spPr>
      </p:pic>
      <p:pic>
        <p:nvPicPr>
          <p:cNvPr id="12" name="AG_Logo_REV.pdf" descr="AG_Logo_REV.pdf">
            <a:extLst>
              <a:ext uri="{FF2B5EF4-FFF2-40B4-BE49-F238E27FC236}">
                <a16:creationId xmlns:a16="http://schemas.microsoft.com/office/drawing/2014/main" id="{463E62CF-65C0-466F-8465-AE0F2C300845}"/>
              </a:ext>
            </a:extLst>
          </p:cNvPr>
          <p:cNvPicPr>
            <a:picLocks noChangeAspect="1"/>
          </p:cNvPicPr>
          <p:nvPr userDrawn="1"/>
        </p:nvPicPr>
        <p:blipFill>
          <a:blip r:embed="rId3"/>
          <a:stretch>
            <a:fillRect/>
          </a:stretch>
        </p:blipFill>
        <p:spPr>
          <a:xfrm>
            <a:off x="6772486" y="479463"/>
            <a:ext cx="1518974" cy="282004"/>
          </a:xfrm>
          <a:prstGeom prst="rect">
            <a:avLst/>
          </a:prstGeom>
          <a:ln w="12700">
            <a:miter lim="400000"/>
          </a:ln>
        </p:spPr>
      </p:pic>
      <p:sp>
        <p:nvSpPr>
          <p:cNvPr id="13" name="Text Placeholder 2">
            <a:extLst>
              <a:ext uri="{FF2B5EF4-FFF2-40B4-BE49-F238E27FC236}">
                <a16:creationId xmlns:a16="http://schemas.microsoft.com/office/drawing/2014/main" id="{7475643D-B1FC-4F7E-881B-50F93214DD1E}"/>
              </a:ext>
            </a:extLst>
          </p:cNvPr>
          <p:cNvSpPr>
            <a:spLocks noGrp="1"/>
          </p:cNvSpPr>
          <p:nvPr>
            <p:ph type="body" sz="quarter" idx="10" hasCustomPrompt="1"/>
          </p:nvPr>
        </p:nvSpPr>
        <p:spPr>
          <a:xfrm>
            <a:off x="796512" y="2236607"/>
            <a:ext cx="7508700" cy="645319"/>
          </a:xfrm>
        </p:spPr>
        <p:txBody>
          <a:bodyPr anchor="ctr">
            <a:normAutofit/>
          </a:bodyPr>
          <a:lstStyle>
            <a:lvl1pPr marL="0" marR="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sz="4500">
                <a:ln w="12700" cap="flat">
                  <a:solidFill>
                    <a:schemeClr val="bg1"/>
                  </a:solidFill>
                  <a:prstDash val="solid"/>
                  <a:miter lim="400000"/>
                </a:ln>
                <a:solidFill>
                  <a:schemeClr val="bg1"/>
                </a:solidFill>
                <a:latin typeface="+mn-lt"/>
                <a:cs typeface="Arial" panose="020B0604020202020204" pitchFamily="34" charset="0"/>
              </a:defRPr>
            </a:lvl1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b="1" spc="0" baseline="0" dirty="0">
                <a:ln w="12700" cap="flat">
                  <a:solidFill>
                    <a:srgbClr val="1A3BDD"/>
                  </a:solidFill>
                  <a:prstDash val="solid"/>
                  <a:miter lim="400000"/>
                </a:ln>
              </a:rPr>
              <a:t>Title</a:t>
            </a:r>
          </a:p>
        </p:txBody>
      </p:sp>
      <p:sp>
        <p:nvSpPr>
          <p:cNvPr id="19" name="Text Placeholder 4">
            <a:extLst>
              <a:ext uri="{FF2B5EF4-FFF2-40B4-BE49-F238E27FC236}">
                <a16:creationId xmlns:a16="http://schemas.microsoft.com/office/drawing/2014/main" id="{24D2D2A7-CF23-490A-A98B-F0EB64770CB3}"/>
              </a:ext>
            </a:extLst>
          </p:cNvPr>
          <p:cNvSpPr>
            <a:spLocks noGrp="1"/>
          </p:cNvSpPr>
          <p:nvPr>
            <p:ph type="body" sz="quarter" idx="12" hasCustomPrompt="1"/>
          </p:nvPr>
        </p:nvSpPr>
        <p:spPr>
          <a:xfrm>
            <a:off x="842817" y="2989975"/>
            <a:ext cx="7508700" cy="305931"/>
          </a:xfrm>
          <a:noFill/>
        </p:spPr>
        <p:txBody>
          <a:bodyPr anchor="ctr">
            <a:noAutofit/>
          </a:bodyPr>
          <a:lstStyle>
            <a:lvl1pPr marL="0" marR="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sz="2000" b="0" spc="19" baseline="0">
                <a:ln>
                  <a:solidFill>
                    <a:srgbClr val="FFFFFF"/>
                  </a:solidFill>
                </a:ln>
                <a:solidFill>
                  <a:schemeClr val="bg1"/>
                </a:solidFill>
                <a:latin typeface="+mn-lt"/>
                <a:cs typeface="Arial" panose="020B0604020202020204" pitchFamily="34" charset="0"/>
              </a:defRPr>
            </a:lvl1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spc="113" dirty="0"/>
              <a:t>Subtitle</a:t>
            </a:r>
          </a:p>
        </p:txBody>
      </p:sp>
      <p:sp>
        <p:nvSpPr>
          <p:cNvPr id="7" name="Text Placeholder 6">
            <a:extLst>
              <a:ext uri="{FF2B5EF4-FFF2-40B4-BE49-F238E27FC236}">
                <a16:creationId xmlns:a16="http://schemas.microsoft.com/office/drawing/2014/main" id="{0F1A2817-C398-4337-A9B1-0874A5B1BDC1}"/>
              </a:ext>
            </a:extLst>
          </p:cNvPr>
          <p:cNvSpPr>
            <a:spLocks noGrp="1"/>
          </p:cNvSpPr>
          <p:nvPr>
            <p:ph type="body" sz="quarter" idx="13" hasCustomPrompt="1"/>
          </p:nvPr>
        </p:nvSpPr>
        <p:spPr>
          <a:xfrm>
            <a:off x="842817" y="4490666"/>
            <a:ext cx="3266480" cy="187039"/>
          </a:xfrm>
          <a:noFill/>
        </p:spPr>
        <p:txBody>
          <a:bodyPr anchor="ctr">
            <a:noAutofit/>
          </a:bodyPr>
          <a:lstStyle>
            <a:lvl1pPr marL="0" indent="0">
              <a:buNone/>
              <a:defRPr sz="1600" spc="113">
                <a:ln>
                  <a:solidFill>
                    <a:schemeClr val="bg1"/>
                  </a:solidFill>
                </a:ln>
                <a:solidFill>
                  <a:schemeClr val="bg1"/>
                </a:solidFill>
                <a:latin typeface="+mn-lt"/>
                <a:cs typeface="Arial" panose="020B0604020202020204" pitchFamily="34" charset="0"/>
              </a:defRPr>
            </a:lvl1pPr>
          </a:lstStyle>
          <a:p>
            <a:pPr lvl="0"/>
            <a:r>
              <a:rPr lang="en-US" dirty="0"/>
              <a:t>Date</a:t>
            </a:r>
          </a:p>
        </p:txBody>
      </p:sp>
    </p:spTree>
    <p:extLst>
      <p:ext uri="{BB962C8B-B14F-4D97-AF65-F5344CB8AC3E}">
        <p14:creationId xmlns:p14="http://schemas.microsoft.com/office/powerpoint/2010/main" val="2743769065"/>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4_Bullets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885A55C-5976-4C7F-B92E-8D33F2B2A2FB}"/>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cxnSp>
        <p:nvCxnSpPr>
          <p:cNvPr id="10" name="Straight Connector 9">
            <a:extLst>
              <a:ext uri="{FF2B5EF4-FFF2-40B4-BE49-F238E27FC236}">
                <a16:creationId xmlns:a16="http://schemas.microsoft.com/office/drawing/2014/main" id="{639860F1-F7F5-4CE6-8C0A-503277E43AF6}"/>
              </a:ext>
            </a:extLst>
          </p:cNvPr>
          <p:cNvCxnSpPr/>
          <p:nvPr userDrawn="1"/>
        </p:nvCxnSpPr>
        <p:spPr>
          <a:xfrm>
            <a:off x="294322" y="794277"/>
            <a:ext cx="7672533"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465E627F-060F-4131-9636-E2FE0203505A}"/>
              </a:ext>
            </a:extLst>
          </p:cNvPr>
          <p:cNvSpPr>
            <a:spLocks noGrp="1"/>
          </p:cNvSpPr>
          <p:nvPr>
            <p:ph type="title" hasCustomPrompt="1"/>
          </p:nvPr>
        </p:nvSpPr>
        <p:spPr>
          <a:xfrm>
            <a:off x="221767" y="164767"/>
            <a:ext cx="7768941" cy="590607"/>
          </a:xfrm>
        </p:spPr>
        <p:txBody>
          <a:bodyPr anchor="ctr"/>
          <a:lstStyle>
            <a:lvl1pPr>
              <a:defRPr b="0"/>
            </a:lvl1pPr>
          </a:lstStyle>
          <a:p>
            <a:r>
              <a:rPr lang="en-US" dirty="0"/>
              <a:t>Slide Topic</a:t>
            </a:r>
          </a:p>
        </p:txBody>
      </p:sp>
      <p:sp>
        <p:nvSpPr>
          <p:cNvPr id="15" name="Text Placeholder 3">
            <a:extLst>
              <a:ext uri="{FF2B5EF4-FFF2-40B4-BE49-F238E27FC236}">
                <a16:creationId xmlns:a16="http://schemas.microsoft.com/office/drawing/2014/main" id="{17E97FCF-0B55-4114-A62C-209528D49673}"/>
              </a:ext>
            </a:extLst>
          </p:cNvPr>
          <p:cNvSpPr>
            <a:spLocks noGrp="1"/>
          </p:cNvSpPr>
          <p:nvPr>
            <p:ph type="body" sz="quarter" idx="17"/>
          </p:nvPr>
        </p:nvSpPr>
        <p:spPr>
          <a:xfrm>
            <a:off x="445273" y="1009691"/>
            <a:ext cx="3584561" cy="3691143"/>
          </a:xfrm>
        </p:spPr>
        <p:txBody>
          <a:bodyPr/>
          <a:lstStyle/>
          <a:p>
            <a:pPr lvl="0"/>
            <a:r>
              <a:rPr lang="en-US"/>
              <a:t>Click to edit Master text styles</a:t>
            </a:r>
          </a:p>
          <a:p>
            <a:pPr lvl="1"/>
            <a:r>
              <a:rPr lang="en-US"/>
              <a:t>Second level</a:t>
            </a:r>
          </a:p>
          <a:p>
            <a:pPr lvl="2"/>
            <a:r>
              <a:rPr lang="en-US"/>
              <a:t>Third level</a:t>
            </a:r>
          </a:p>
        </p:txBody>
      </p:sp>
      <p:sp>
        <p:nvSpPr>
          <p:cNvPr id="8" name="Text Placeholder 3">
            <a:extLst>
              <a:ext uri="{FF2B5EF4-FFF2-40B4-BE49-F238E27FC236}">
                <a16:creationId xmlns:a16="http://schemas.microsoft.com/office/drawing/2014/main" id="{BFE80418-D430-4026-8C9F-A96FC4857855}"/>
              </a:ext>
            </a:extLst>
          </p:cNvPr>
          <p:cNvSpPr>
            <a:spLocks noGrp="1"/>
          </p:cNvSpPr>
          <p:nvPr>
            <p:ph type="body" sz="quarter" idx="18"/>
          </p:nvPr>
        </p:nvSpPr>
        <p:spPr>
          <a:xfrm>
            <a:off x="4426344" y="1009690"/>
            <a:ext cx="3584561" cy="3691143"/>
          </a:xfrm>
        </p:spPr>
        <p:txBody>
          <a:bodyPr/>
          <a:lstStyle/>
          <a:p>
            <a:pPr lvl="0"/>
            <a:r>
              <a:rPr lang="en-US"/>
              <a:t>Click to edit Master text styles</a:t>
            </a:r>
          </a:p>
          <a:p>
            <a:pPr lvl="1"/>
            <a:r>
              <a:rPr lang="en-US"/>
              <a:t>Second level</a:t>
            </a:r>
          </a:p>
          <a:p>
            <a:pPr lvl="2"/>
            <a:r>
              <a:rPr lang="en-US"/>
              <a:t>Third level</a:t>
            </a:r>
          </a:p>
        </p:txBody>
      </p:sp>
      <p:pic>
        <p:nvPicPr>
          <p:cNvPr id="9" name="Image" descr="Image">
            <a:extLst>
              <a:ext uri="{FF2B5EF4-FFF2-40B4-BE49-F238E27FC236}">
                <a16:creationId xmlns:a16="http://schemas.microsoft.com/office/drawing/2014/main" id="{D5D471ED-C33A-4180-BFC3-018A22E5B4BC}"/>
              </a:ext>
            </a:extLst>
          </p:cNvPr>
          <p:cNvPicPr>
            <a:picLocks noChangeAspect="1"/>
          </p:cNvPicPr>
          <p:nvPr userDrawn="1"/>
        </p:nvPicPr>
        <p:blipFill>
          <a:blip r:embed="rId3"/>
          <a:stretch>
            <a:fillRect/>
          </a:stretch>
        </p:blipFill>
        <p:spPr>
          <a:xfrm>
            <a:off x="221767" y="4809648"/>
            <a:ext cx="1012618" cy="187915"/>
          </a:xfrm>
          <a:prstGeom prst="rect">
            <a:avLst/>
          </a:prstGeom>
          <a:ln w="12700">
            <a:miter lim="400000"/>
          </a:ln>
        </p:spPr>
      </p:pic>
      <p:sp>
        <p:nvSpPr>
          <p:cNvPr id="2" name="Footer Placeholder 1">
            <a:extLst>
              <a:ext uri="{FF2B5EF4-FFF2-40B4-BE49-F238E27FC236}">
                <a16:creationId xmlns:a16="http://schemas.microsoft.com/office/drawing/2014/main" id="{A1597439-58BF-4B99-A84A-2F6BE0A96324}"/>
              </a:ext>
            </a:extLst>
          </p:cNvPr>
          <p:cNvSpPr>
            <a:spLocks noGrp="1"/>
          </p:cNvSpPr>
          <p:nvPr>
            <p:ph type="ftr" sz="quarter" idx="19"/>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20761001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_NoIc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00B36C35-24B2-44D5-BA9F-6F910EF751B1}"/>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pic>
        <p:nvPicPr>
          <p:cNvPr id="6" name="Image" descr="Image">
            <a:extLst>
              <a:ext uri="{FF2B5EF4-FFF2-40B4-BE49-F238E27FC236}">
                <a16:creationId xmlns:a16="http://schemas.microsoft.com/office/drawing/2014/main" id="{9D446AE7-3CC4-469C-8144-1DD948BC3F0F}"/>
              </a:ext>
            </a:extLst>
          </p:cNvPr>
          <p:cNvPicPr>
            <a:picLocks noChangeAspect="1"/>
          </p:cNvPicPr>
          <p:nvPr userDrawn="1"/>
        </p:nvPicPr>
        <p:blipFill>
          <a:blip r:embed="rId3"/>
          <a:stretch>
            <a:fillRect/>
          </a:stretch>
        </p:blipFill>
        <p:spPr>
          <a:xfrm>
            <a:off x="221767" y="4809648"/>
            <a:ext cx="1012618" cy="187915"/>
          </a:xfrm>
          <a:prstGeom prst="rect">
            <a:avLst/>
          </a:prstGeom>
          <a:ln w="12700">
            <a:miter lim="400000"/>
          </a:ln>
        </p:spPr>
      </p:pic>
      <p:sp>
        <p:nvSpPr>
          <p:cNvPr id="2" name="Footer Placeholder 1">
            <a:extLst>
              <a:ext uri="{FF2B5EF4-FFF2-40B4-BE49-F238E27FC236}">
                <a16:creationId xmlns:a16="http://schemas.microsoft.com/office/drawing/2014/main" id="{327D215A-6664-43CB-984E-17BEC0B40DB6}"/>
              </a:ext>
            </a:extLst>
          </p:cNvPr>
          <p:cNvSpPr>
            <a:spLocks noGrp="1"/>
          </p:cNvSpPr>
          <p:nvPr>
            <p:ph type="ftr" sz="quarter" idx="10"/>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40465434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_Bullets_NoImage">
    <p:bg>
      <p:bgRef idx="1001">
        <a:schemeClr val="bg1"/>
      </p:bgRef>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885A55C-5976-4C7F-B92E-8D33F2B2A2FB}"/>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cxnSp>
        <p:nvCxnSpPr>
          <p:cNvPr id="10" name="Straight Connector 9">
            <a:extLst>
              <a:ext uri="{FF2B5EF4-FFF2-40B4-BE49-F238E27FC236}">
                <a16:creationId xmlns:a16="http://schemas.microsoft.com/office/drawing/2014/main" id="{639860F1-F7F5-4CE6-8C0A-503277E43AF6}"/>
              </a:ext>
            </a:extLst>
          </p:cNvPr>
          <p:cNvCxnSpPr/>
          <p:nvPr userDrawn="1"/>
        </p:nvCxnSpPr>
        <p:spPr>
          <a:xfrm>
            <a:off x="294322" y="794277"/>
            <a:ext cx="7672533"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465E627F-060F-4131-9636-E2FE0203505A}"/>
              </a:ext>
            </a:extLst>
          </p:cNvPr>
          <p:cNvSpPr>
            <a:spLocks noGrp="1"/>
          </p:cNvSpPr>
          <p:nvPr>
            <p:ph type="title" hasCustomPrompt="1"/>
          </p:nvPr>
        </p:nvSpPr>
        <p:spPr>
          <a:xfrm>
            <a:off x="221767" y="164767"/>
            <a:ext cx="7768941" cy="590607"/>
          </a:xfrm>
        </p:spPr>
        <p:txBody>
          <a:bodyPr anchor="ctr"/>
          <a:lstStyle>
            <a:lvl1pPr>
              <a:defRPr b="0"/>
            </a:lvl1pPr>
          </a:lstStyle>
          <a:p>
            <a:r>
              <a:rPr lang="en-US" dirty="0"/>
              <a:t>Slide Topic</a:t>
            </a:r>
          </a:p>
        </p:txBody>
      </p:sp>
      <p:sp>
        <p:nvSpPr>
          <p:cNvPr id="15" name="Text Placeholder 3">
            <a:extLst>
              <a:ext uri="{FF2B5EF4-FFF2-40B4-BE49-F238E27FC236}">
                <a16:creationId xmlns:a16="http://schemas.microsoft.com/office/drawing/2014/main" id="{17E97FCF-0B55-4114-A62C-209528D49673}"/>
              </a:ext>
            </a:extLst>
          </p:cNvPr>
          <p:cNvSpPr>
            <a:spLocks noGrp="1"/>
          </p:cNvSpPr>
          <p:nvPr>
            <p:ph type="body" sz="quarter" idx="17"/>
          </p:nvPr>
        </p:nvSpPr>
        <p:spPr>
          <a:xfrm>
            <a:off x="445272" y="1009691"/>
            <a:ext cx="7512920" cy="3691143"/>
          </a:xfrm>
        </p:spPr>
        <p:txBody>
          <a:bodyPr/>
          <a:lstStyle/>
          <a:p>
            <a:pPr lvl="0"/>
            <a:r>
              <a:rPr lang="en-US"/>
              <a:t>Click to edit Master text styles</a:t>
            </a:r>
          </a:p>
          <a:p>
            <a:pPr lvl="1"/>
            <a:r>
              <a:rPr lang="en-US"/>
              <a:t>Second level</a:t>
            </a:r>
          </a:p>
          <a:p>
            <a:pPr lvl="2"/>
            <a:r>
              <a:rPr lang="en-US"/>
              <a:t>Third level</a:t>
            </a:r>
          </a:p>
        </p:txBody>
      </p:sp>
      <p:pic>
        <p:nvPicPr>
          <p:cNvPr id="8" name="Image" descr="Image">
            <a:extLst>
              <a:ext uri="{FF2B5EF4-FFF2-40B4-BE49-F238E27FC236}">
                <a16:creationId xmlns:a16="http://schemas.microsoft.com/office/drawing/2014/main" id="{818A462B-4826-4B95-B20D-3C10D4E907A2}"/>
              </a:ext>
            </a:extLst>
          </p:cNvPr>
          <p:cNvPicPr>
            <a:picLocks noChangeAspect="1"/>
          </p:cNvPicPr>
          <p:nvPr userDrawn="1"/>
        </p:nvPicPr>
        <p:blipFill>
          <a:blip r:embed="rId2"/>
          <a:stretch>
            <a:fillRect/>
          </a:stretch>
        </p:blipFill>
        <p:spPr>
          <a:xfrm>
            <a:off x="221767" y="4809648"/>
            <a:ext cx="1012618" cy="187915"/>
          </a:xfrm>
          <a:prstGeom prst="rect">
            <a:avLst/>
          </a:prstGeom>
          <a:ln w="12700">
            <a:miter lim="400000"/>
          </a:ln>
        </p:spPr>
      </p:pic>
      <p:sp>
        <p:nvSpPr>
          <p:cNvPr id="2" name="Footer Placeholder 1">
            <a:extLst>
              <a:ext uri="{FF2B5EF4-FFF2-40B4-BE49-F238E27FC236}">
                <a16:creationId xmlns:a16="http://schemas.microsoft.com/office/drawing/2014/main" id="{BC393C3A-F054-4636-85DA-ECCD84C690E2}"/>
              </a:ext>
            </a:extLst>
          </p:cNvPr>
          <p:cNvSpPr>
            <a:spLocks noGrp="1"/>
          </p:cNvSpPr>
          <p:nvPr>
            <p:ph type="ftr" sz="quarter" idx="18"/>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4226790888"/>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6_Bullets_NoImage_NoLine">
    <p:bg>
      <p:bgRef idx="1001">
        <a:schemeClr val="bg1"/>
      </p:bgRef>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885A55C-5976-4C7F-B92E-8D33F2B2A2FB}"/>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sp>
        <p:nvSpPr>
          <p:cNvPr id="14" name="Title 1">
            <a:extLst>
              <a:ext uri="{FF2B5EF4-FFF2-40B4-BE49-F238E27FC236}">
                <a16:creationId xmlns:a16="http://schemas.microsoft.com/office/drawing/2014/main" id="{465E627F-060F-4131-9636-E2FE0203505A}"/>
              </a:ext>
            </a:extLst>
          </p:cNvPr>
          <p:cNvSpPr>
            <a:spLocks noGrp="1"/>
          </p:cNvSpPr>
          <p:nvPr>
            <p:ph type="title" hasCustomPrompt="1"/>
          </p:nvPr>
        </p:nvSpPr>
        <p:spPr>
          <a:xfrm>
            <a:off x="221767" y="164767"/>
            <a:ext cx="7768941" cy="590607"/>
          </a:xfrm>
        </p:spPr>
        <p:txBody>
          <a:bodyPr anchor="ctr"/>
          <a:lstStyle>
            <a:lvl1pPr>
              <a:defRPr b="0"/>
            </a:lvl1pPr>
          </a:lstStyle>
          <a:p>
            <a:r>
              <a:rPr lang="en-US" dirty="0"/>
              <a:t>Slide Topic</a:t>
            </a:r>
          </a:p>
        </p:txBody>
      </p:sp>
      <p:sp>
        <p:nvSpPr>
          <p:cNvPr id="15" name="Text Placeholder 3">
            <a:extLst>
              <a:ext uri="{FF2B5EF4-FFF2-40B4-BE49-F238E27FC236}">
                <a16:creationId xmlns:a16="http://schemas.microsoft.com/office/drawing/2014/main" id="{17E97FCF-0B55-4114-A62C-209528D49673}"/>
              </a:ext>
            </a:extLst>
          </p:cNvPr>
          <p:cNvSpPr>
            <a:spLocks noGrp="1"/>
          </p:cNvSpPr>
          <p:nvPr>
            <p:ph type="body" sz="quarter" idx="17"/>
          </p:nvPr>
        </p:nvSpPr>
        <p:spPr>
          <a:xfrm>
            <a:off x="445272" y="1009691"/>
            <a:ext cx="7512920" cy="3691143"/>
          </a:xfrm>
        </p:spPr>
        <p:txBody>
          <a:bodyPr/>
          <a:lstStyle/>
          <a:p>
            <a:pPr lvl="0"/>
            <a:r>
              <a:rPr lang="en-US"/>
              <a:t>Click to edit Master text styles</a:t>
            </a:r>
          </a:p>
          <a:p>
            <a:pPr lvl="1"/>
            <a:r>
              <a:rPr lang="en-US"/>
              <a:t>Second level</a:t>
            </a:r>
          </a:p>
          <a:p>
            <a:pPr lvl="2"/>
            <a:r>
              <a:rPr lang="en-US"/>
              <a:t>Third level</a:t>
            </a:r>
          </a:p>
        </p:txBody>
      </p:sp>
      <p:pic>
        <p:nvPicPr>
          <p:cNvPr id="8" name="Image" descr="Image">
            <a:extLst>
              <a:ext uri="{FF2B5EF4-FFF2-40B4-BE49-F238E27FC236}">
                <a16:creationId xmlns:a16="http://schemas.microsoft.com/office/drawing/2014/main" id="{818A462B-4826-4B95-B20D-3C10D4E907A2}"/>
              </a:ext>
            </a:extLst>
          </p:cNvPr>
          <p:cNvPicPr>
            <a:picLocks noChangeAspect="1"/>
          </p:cNvPicPr>
          <p:nvPr userDrawn="1"/>
        </p:nvPicPr>
        <p:blipFill>
          <a:blip r:embed="rId2"/>
          <a:stretch>
            <a:fillRect/>
          </a:stretch>
        </p:blipFill>
        <p:spPr>
          <a:xfrm>
            <a:off x="221767" y="4809648"/>
            <a:ext cx="1012618" cy="187915"/>
          </a:xfrm>
          <a:prstGeom prst="rect">
            <a:avLst/>
          </a:prstGeom>
          <a:ln w="12700">
            <a:miter lim="400000"/>
          </a:ln>
        </p:spPr>
      </p:pic>
      <p:sp>
        <p:nvSpPr>
          <p:cNvPr id="2" name="Footer Placeholder 1">
            <a:extLst>
              <a:ext uri="{FF2B5EF4-FFF2-40B4-BE49-F238E27FC236}">
                <a16:creationId xmlns:a16="http://schemas.microsoft.com/office/drawing/2014/main" id="{A51BB91E-6567-4178-90EA-6EBA530FD786}"/>
              </a:ext>
            </a:extLst>
          </p:cNvPr>
          <p:cNvSpPr>
            <a:spLocks noGrp="1"/>
          </p:cNvSpPr>
          <p:nvPr>
            <p:ph type="ftr" sz="quarter" idx="18"/>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1066023130"/>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Legal">
    <p:bg>
      <p:bgPr>
        <a:solidFill>
          <a:schemeClr val="bg1"/>
        </a:solidFill>
        <a:effectLst/>
      </p:bgPr>
    </p:bg>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6444D490-E4B8-47CE-BCC6-F247FEEC7049}"/>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pic>
        <p:nvPicPr>
          <p:cNvPr id="7" name="Image" descr="Image">
            <a:extLst>
              <a:ext uri="{FF2B5EF4-FFF2-40B4-BE49-F238E27FC236}">
                <a16:creationId xmlns:a16="http://schemas.microsoft.com/office/drawing/2014/main" id="{903E60CA-A5B5-4250-AF5A-F9124546DE57}"/>
              </a:ext>
            </a:extLst>
          </p:cNvPr>
          <p:cNvPicPr>
            <a:picLocks noChangeAspect="1"/>
          </p:cNvPicPr>
          <p:nvPr userDrawn="1"/>
        </p:nvPicPr>
        <p:blipFill>
          <a:blip r:embed="rId2"/>
          <a:stretch>
            <a:fillRect/>
          </a:stretch>
        </p:blipFill>
        <p:spPr>
          <a:xfrm>
            <a:off x="221767" y="4809648"/>
            <a:ext cx="1012618" cy="187915"/>
          </a:xfrm>
          <a:prstGeom prst="rect">
            <a:avLst/>
          </a:prstGeom>
          <a:ln w="12700">
            <a:miter lim="400000"/>
          </a:ln>
        </p:spPr>
      </p:pic>
      <p:sp>
        <p:nvSpPr>
          <p:cNvPr id="8" name="Rectangle 7">
            <a:extLst>
              <a:ext uri="{FF2B5EF4-FFF2-40B4-BE49-F238E27FC236}">
                <a16:creationId xmlns:a16="http://schemas.microsoft.com/office/drawing/2014/main" id="{4B1C869A-27A0-42F2-9B1D-75A663E403C4}"/>
              </a:ext>
            </a:extLst>
          </p:cNvPr>
          <p:cNvSpPr/>
          <p:nvPr userDrawn="1"/>
        </p:nvSpPr>
        <p:spPr>
          <a:xfrm>
            <a:off x="303213" y="2773363"/>
            <a:ext cx="8537575" cy="177958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b"/>
          <a:lstStyle/>
          <a:p>
            <a:pPr algn="just">
              <a:defRPr/>
            </a:pPr>
            <a:r>
              <a:rPr lang="en-US" sz="825" dirty="0">
                <a:solidFill>
                  <a:srgbClr val="141414"/>
                </a:solidFill>
                <a:latin typeface="+mj-lt"/>
                <a:ea typeface="Inter" panose="020B0502030000000004" pitchFamily="34" charset="0"/>
              </a:rPr>
              <a:t>©2021 ArisGlobal, LLC. All rights reserved. ArisGlobal LifeSphere, LifeSphere Nava, LifeSphere EasyDocs, LifeSphere Safety, LifeSphere Intake and Triage, LifeSphere Reporting and Analytics, LifeSphere MultiVigilance, LifeSphere LitPro, LifeSphere Signal and Risk Management, LifeSphere EV Triage, LifeSphere Vet Safety, LifeSphere Regulatory, LifeSphere IDMP, LifeSphere RIMS, LifeSphere Publishing, LifeSphere Clinical, LifeSphere Central Coding, LifeSphere CTMS, LifeSphere eCOA, LifeSphere EDC, LifeSphere eTMF, LifeSphere Investigator, LifeSphere RTSM, LifeSphere SUSAR Reporting, LifeSphere Trial Disclosure, LifeSphere Medical Affairs, LifeSphere Mobile, LifeSphere Medical Information and the ArisGlobal logo are trademarks or registered trademarks of ArisGlobal in the US Patent and Trademark Office and other jurisdictions. Other marks may be trademarks or registered trademarks of their respective owners.</a:t>
            </a:r>
          </a:p>
          <a:p>
            <a:pPr algn="just">
              <a:defRPr/>
            </a:pPr>
            <a:endParaRPr lang="en-US" sz="825" dirty="0">
              <a:solidFill>
                <a:srgbClr val="141414"/>
              </a:solidFill>
              <a:latin typeface="+mj-lt"/>
              <a:ea typeface="Inter" panose="020B0502030000000004" pitchFamily="34" charset="0"/>
            </a:endParaRPr>
          </a:p>
          <a:p>
            <a:pPr algn="just">
              <a:defRPr/>
            </a:pPr>
            <a:r>
              <a:rPr lang="en-US" sz="825" dirty="0">
                <a:solidFill>
                  <a:srgbClr val="141414"/>
                </a:solidFill>
                <a:latin typeface="+mj-lt"/>
                <a:ea typeface="Inter" panose="020B0502030000000004" pitchFamily="34" charset="0"/>
              </a:rPr>
              <a:t>The information you see, hear or read on the pages within this presentation, as well as the presentation’s form and substance, are subject to copyright protection. In no event, may you use, distribute, copy, reproduce, modify, distort, or transmit the information or any of its elements, such as text, images or concepts, without the prior written permission of </a:t>
            </a:r>
            <a:r>
              <a:rPr lang="en-US" sz="825" dirty="0" err="1">
                <a:solidFill>
                  <a:srgbClr val="141414"/>
                </a:solidFill>
                <a:latin typeface="+mj-lt"/>
                <a:ea typeface="Inter" panose="020B0502030000000004" pitchFamily="34" charset="0"/>
              </a:rPr>
              <a:t>ArisGlobal</a:t>
            </a:r>
            <a:r>
              <a:rPr lang="en-US" sz="825" dirty="0">
                <a:solidFill>
                  <a:srgbClr val="141414"/>
                </a:solidFill>
                <a:latin typeface="+mj-lt"/>
                <a:ea typeface="Inter" panose="020B0502030000000004" pitchFamily="34" charset="0"/>
              </a:rPr>
              <a:t>. Trademarks, service marks, and logos (collectively the “trademarks”) displayed on the pages within this booklet, are the property of their respective owner. No license or right pertaining to any of these trademarks shall be granted without the written permission of </a:t>
            </a:r>
            <a:r>
              <a:rPr lang="en-US" sz="825" dirty="0" err="1">
                <a:solidFill>
                  <a:srgbClr val="141414"/>
                </a:solidFill>
                <a:latin typeface="+mj-lt"/>
                <a:ea typeface="Inter" panose="020B0502030000000004" pitchFamily="34" charset="0"/>
              </a:rPr>
              <a:t>ArisGlobal</a:t>
            </a:r>
            <a:r>
              <a:rPr lang="en-US" sz="825" dirty="0">
                <a:solidFill>
                  <a:srgbClr val="141414"/>
                </a:solidFill>
                <a:latin typeface="+mj-lt"/>
                <a:ea typeface="Inter" panose="020B0502030000000004" pitchFamily="34" charset="0"/>
              </a:rPr>
              <a:t> (and any of its global offices and/or affiliates, including </a:t>
            </a:r>
            <a:r>
              <a:rPr lang="en-US" sz="825" dirty="0" err="1">
                <a:solidFill>
                  <a:srgbClr val="141414"/>
                </a:solidFill>
                <a:latin typeface="+mj-lt"/>
                <a:ea typeface="Inter" panose="020B0502030000000004" pitchFamily="34" charset="0"/>
              </a:rPr>
              <a:t>ArisGlobal</a:t>
            </a:r>
            <a:r>
              <a:rPr lang="en-US" sz="825" dirty="0">
                <a:solidFill>
                  <a:srgbClr val="141414"/>
                </a:solidFill>
                <a:latin typeface="+mj-lt"/>
                <a:ea typeface="Inter" panose="020B0502030000000004" pitchFamily="34" charset="0"/>
              </a:rPr>
              <a:t> LLC, </a:t>
            </a:r>
            <a:r>
              <a:rPr lang="en-US" sz="825" dirty="0" err="1">
                <a:solidFill>
                  <a:srgbClr val="141414"/>
                </a:solidFill>
                <a:latin typeface="+mj-lt"/>
                <a:ea typeface="Inter" panose="020B0502030000000004" pitchFamily="34" charset="0"/>
              </a:rPr>
              <a:t>ArisGlobal</a:t>
            </a:r>
            <a:r>
              <a:rPr lang="en-US" sz="825" dirty="0">
                <a:solidFill>
                  <a:srgbClr val="141414"/>
                </a:solidFill>
                <a:latin typeface="+mj-lt"/>
                <a:ea typeface="Inter" panose="020B0502030000000004" pitchFamily="34" charset="0"/>
              </a:rPr>
              <a:t> UK Ltd., </a:t>
            </a:r>
            <a:r>
              <a:rPr lang="en-US" sz="825" dirty="0" err="1">
                <a:solidFill>
                  <a:srgbClr val="141414"/>
                </a:solidFill>
                <a:latin typeface="+mj-lt"/>
                <a:ea typeface="Inter" panose="020B0502030000000004" pitchFamily="34" charset="0"/>
              </a:rPr>
              <a:t>ArisGlobal</a:t>
            </a:r>
            <a:r>
              <a:rPr lang="en-US" sz="825" dirty="0">
                <a:solidFill>
                  <a:srgbClr val="141414"/>
                </a:solidFill>
                <a:latin typeface="+mj-lt"/>
                <a:ea typeface="Inter" panose="020B0502030000000004" pitchFamily="34" charset="0"/>
              </a:rPr>
              <a:t> GmbH, </a:t>
            </a:r>
            <a:r>
              <a:rPr lang="en-US" sz="825" dirty="0" err="1">
                <a:solidFill>
                  <a:srgbClr val="141414"/>
                </a:solidFill>
                <a:latin typeface="+mj-lt"/>
                <a:ea typeface="Inter" panose="020B0502030000000004" pitchFamily="34" charset="0"/>
              </a:rPr>
              <a:t>ArisGlobal</a:t>
            </a:r>
            <a:r>
              <a:rPr lang="en-US" sz="825" dirty="0">
                <a:solidFill>
                  <a:srgbClr val="141414"/>
                </a:solidFill>
                <a:latin typeface="+mj-lt"/>
                <a:ea typeface="Inter" panose="020B0502030000000004" pitchFamily="34" charset="0"/>
              </a:rPr>
              <a:t> Ltd., </a:t>
            </a:r>
            <a:r>
              <a:rPr lang="en-US" sz="825" dirty="0" err="1">
                <a:solidFill>
                  <a:srgbClr val="141414"/>
                </a:solidFill>
                <a:latin typeface="+mj-lt"/>
                <a:ea typeface="Inter" panose="020B0502030000000004" pitchFamily="34" charset="0"/>
              </a:rPr>
              <a:t>ArisGlobal</a:t>
            </a:r>
            <a:r>
              <a:rPr lang="en-US" sz="825" dirty="0">
                <a:solidFill>
                  <a:srgbClr val="141414"/>
                </a:solidFill>
                <a:latin typeface="+mj-lt"/>
                <a:ea typeface="Inter" panose="020B0502030000000004" pitchFamily="34" charset="0"/>
              </a:rPr>
              <a:t> KK, </a:t>
            </a:r>
            <a:r>
              <a:rPr lang="en-US" sz="825" dirty="0" err="1">
                <a:solidFill>
                  <a:srgbClr val="141414"/>
                </a:solidFill>
                <a:latin typeface="+mj-lt"/>
                <a:ea typeface="Inter" panose="020B0502030000000004" pitchFamily="34" charset="0"/>
              </a:rPr>
              <a:t>ArisGlobal</a:t>
            </a:r>
            <a:r>
              <a:rPr lang="en-US" sz="825" dirty="0">
                <a:solidFill>
                  <a:srgbClr val="141414"/>
                </a:solidFill>
                <a:latin typeface="+mj-lt"/>
                <a:ea typeface="Inter" panose="020B0502030000000004" pitchFamily="34" charset="0"/>
              </a:rPr>
              <a:t> Software Pvt. Ltd.) and </a:t>
            </a:r>
            <a:r>
              <a:rPr lang="en-US" sz="825" dirty="0" err="1">
                <a:solidFill>
                  <a:srgbClr val="141414"/>
                </a:solidFill>
                <a:latin typeface="+mj-lt"/>
                <a:ea typeface="Inter" panose="020B0502030000000004" pitchFamily="34" charset="0"/>
              </a:rPr>
              <a:t>ArisGlobal</a:t>
            </a:r>
            <a:r>
              <a:rPr lang="en-US" sz="825" dirty="0">
                <a:solidFill>
                  <a:srgbClr val="141414"/>
                </a:solidFill>
                <a:latin typeface="+mj-lt"/>
                <a:ea typeface="Inter" panose="020B0502030000000004" pitchFamily="34" charset="0"/>
              </a:rPr>
              <a:t> Software (Shanghai) Co. Ltd. </a:t>
            </a:r>
            <a:r>
              <a:rPr lang="en-US" sz="825" dirty="0" err="1">
                <a:solidFill>
                  <a:srgbClr val="141414"/>
                </a:solidFill>
                <a:latin typeface="+mj-lt"/>
                <a:ea typeface="Inter" panose="020B0502030000000004" pitchFamily="34" charset="0"/>
              </a:rPr>
              <a:t>ArisGlobal</a:t>
            </a:r>
            <a:r>
              <a:rPr lang="en-US" sz="825" dirty="0">
                <a:solidFill>
                  <a:srgbClr val="141414"/>
                </a:solidFill>
                <a:latin typeface="+mj-lt"/>
                <a:ea typeface="Inter" panose="020B0502030000000004" pitchFamily="34" charset="0"/>
              </a:rPr>
              <a:t> reserves the right to legally enforce any infringement of its intellectual property, copyright and trademark rights.</a:t>
            </a:r>
          </a:p>
        </p:txBody>
      </p:sp>
      <p:sp>
        <p:nvSpPr>
          <p:cNvPr id="2" name="Footer Placeholder 1">
            <a:extLst>
              <a:ext uri="{FF2B5EF4-FFF2-40B4-BE49-F238E27FC236}">
                <a16:creationId xmlns:a16="http://schemas.microsoft.com/office/drawing/2014/main" id="{A057B687-65C5-49A1-A379-B28B13F38C5F}"/>
              </a:ext>
            </a:extLst>
          </p:cNvPr>
          <p:cNvSpPr>
            <a:spLocks noGrp="1"/>
          </p:cNvSpPr>
          <p:nvPr>
            <p:ph type="ftr" sz="quarter" idx="10"/>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231730706"/>
      </p:ext>
    </p:extLst>
  </p:cSld>
  <p:clrMapOvr>
    <a:masterClrMapping/>
  </p:clrMapOvr>
  <p:extLst>
    <p:ext uri="{DCECCB84-F9BA-43D5-87BE-67443E8EF086}">
      <p15:sldGuideLst xmlns:p15="http://schemas.microsoft.com/office/powerpoint/2012/main">
        <p15:guide id="1" orient="horz" pos="729">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7" name="Rectangle">
            <a:extLst>
              <a:ext uri="{FF2B5EF4-FFF2-40B4-BE49-F238E27FC236}">
                <a16:creationId xmlns:a16="http://schemas.microsoft.com/office/drawing/2014/main" id="{D16CD894-FDC9-4301-B141-203C85AC1061}"/>
              </a:ext>
            </a:extLst>
          </p:cNvPr>
          <p:cNvSpPr/>
          <p:nvPr userDrawn="1"/>
        </p:nvSpPr>
        <p:spPr>
          <a:xfrm>
            <a:off x="71438" y="71438"/>
            <a:ext cx="9001125" cy="5000625"/>
          </a:xfrm>
          <a:prstGeom prst="rect">
            <a:avLst/>
          </a:prstGeom>
          <a:solidFill>
            <a:schemeClr val="accent3"/>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200"/>
          </a:p>
        </p:txBody>
      </p:sp>
      <p:sp>
        <p:nvSpPr>
          <p:cNvPr id="10" name="Title 9">
            <a:extLst>
              <a:ext uri="{FF2B5EF4-FFF2-40B4-BE49-F238E27FC236}">
                <a16:creationId xmlns:a16="http://schemas.microsoft.com/office/drawing/2014/main" id="{58A4DA4B-FA73-4EA7-991E-B782224F2575}"/>
              </a:ext>
            </a:extLst>
          </p:cNvPr>
          <p:cNvSpPr>
            <a:spLocks noGrp="1"/>
          </p:cNvSpPr>
          <p:nvPr>
            <p:ph type="title" hasCustomPrompt="1"/>
          </p:nvPr>
        </p:nvSpPr>
        <p:spPr>
          <a:xfrm>
            <a:off x="842818" y="2182555"/>
            <a:ext cx="7672533" cy="708422"/>
          </a:xfrm>
          <a:prstGeom prst="rect">
            <a:avLst/>
          </a:prstGeom>
        </p:spPr>
        <p:txBody>
          <a:bodyPr>
            <a:normAutofit/>
          </a:bodyPr>
          <a:lstStyle>
            <a:lvl1pPr>
              <a:defRPr sz="4500" b="0">
                <a:ln w="12700">
                  <a:noFill/>
                </a:ln>
                <a:solidFill>
                  <a:schemeClr val="accent1"/>
                </a:solidFill>
              </a:defRPr>
            </a:lvl1pPr>
          </a:lstStyle>
          <a:p>
            <a:r>
              <a:rPr lang="en-US" dirty="0"/>
              <a:t>Click to add section title</a:t>
            </a:r>
          </a:p>
        </p:txBody>
      </p:sp>
      <p:sp>
        <p:nvSpPr>
          <p:cNvPr id="8" name="Text Placeholder 3">
            <a:extLst>
              <a:ext uri="{FF2B5EF4-FFF2-40B4-BE49-F238E27FC236}">
                <a16:creationId xmlns:a16="http://schemas.microsoft.com/office/drawing/2014/main" id="{AB444C10-A725-48D7-8813-1E5FC86F97B6}"/>
              </a:ext>
            </a:extLst>
          </p:cNvPr>
          <p:cNvSpPr>
            <a:spLocks noGrp="1"/>
          </p:cNvSpPr>
          <p:nvPr>
            <p:ph type="body" sz="quarter" idx="17" hasCustomPrompt="1"/>
          </p:nvPr>
        </p:nvSpPr>
        <p:spPr>
          <a:xfrm>
            <a:off x="842818" y="1917812"/>
            <a:ext cx="7512920" cy="264743"/>
          </a:xfrm>
        </p:spPr>
        <p:txBody>
          <a:bodyPr anchor="ctr">
            <a:normAutofit/>
          </a:bodyPr>
          <a:lstStyle>
            <a:lvl1pPr marL="0" indent="0">
              <a:buNone/>
              <a:defRPr sz="1200">
                <a:solidFill>
                  <a:schemeClr val="accent1"/>
                </a:solidFill>
              </a:defRPr>
            </a:lvl1pPr>
            <a:lvl2pPr marL="288925" indent="0">
              <a:buNone/>
              <a:defRPr/>
            </a:lvl2pPr>
            <a:lvl3pPr marL="569912" indent="0">
              <a:buNone/>
              <a:defRPr/>
            </a:lvl3pPr>
          </a:lstStyle>
          <a:p>
            <a:pPr lvl="0"/>
            <a:r>
              <a:rPr lang="en-US" dirty="0"/>
              <a:t>OPTIONAL HEADER</a:t>
            </a:r>
          </a:p>
        </p:txBody>
      </p:sp>
    </p:spTree>
    <p:extLst>
      <p:ext uri="{BB962C8B-B14F-4D97-AF65-F5344CB8AC3E}">
        <p14:creationId xmlns:p14="http://schemas.microsoft.com/office/powerpoint/2010/main" val="265981807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Section Header">
    <p:spTree>
      <p:nvGrpSpPr>
        <p:cNvPr id="1" name=""/>
        <p:cNvGrpSpPr/>
        <p:nvPr/>
      </p:nvGrpSpPr>
      <p:grpSpPr>
        <a:xfrm>
          <a:off x="0" y="0"/>
          <a:ext cx="0" cy="0"/>
          <a:chOff x="0" y="0"/>
          <a:chExt cx="0" cy="0"/>
        </a:xfrm>
      </p:grpSpPr>
      <p:sp>
        <p:nvSpPr>
          <p:cNvPr id="7" name="Rectangle">
            <a:extLst>
              <a:ext uri="{FF2B5EF4-FFF2-40B4-BE49-F238E27FC236}">
                <a16:creationId xmlns:a16="http://schemas.microsoft.com/office/drawing/2014/main" id="{D16CD894-FDC9-4301-B141-203C85AC1061}"/>
              </a:ext>
            </a:extLst>
          </p:cNvPr>
          <p:cNvSpPr/>
          <p:nvPr userDrawn="1"/>
        </p:nvSpPr>
        <p:spPr>
          <a:xfrm>
            <a:off x="71438" y="71438"/>
            <a:ext cx="9001125" cy="5000625"/>
          </a:xfrm>
          <a:prstGeom prst="rect">
            <a:avLst/>
          </a:prstGeom>
          <a:solidFill>
            <a:schemeClr val="tx2">
              <a:lumMod val="60000"/>
              <a:lumOff val="40000"/>
            </a:scheme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sz="1200"/>
          </a:p>
        </p:txBody>
      </p:sp>
      <p:sp>
        <p:nvSpPr>
          <p:cNvPr id="10" name="Title 9">
            <a:extLst>
              <a:ext uri="{FF2B5EF4-FFF2-40B4-BE49-F238E27FC236}">
                <a16:creationId xmlns:a16="http://schemas.microsoft.com/office/drawing/2014/main" id="{58A4DA4B-FA73-4EA7-991E-B782224F2575}"/>
              </a:ext>
            </a:extLst>
          </p:cNvPr>
          <p:cNvSpPr>
            <a:spLocks noGrp="1"/>
          </p:cNvSpPr>
          <p:nvPr>
            <p:ph type="title" hasCustomPrompt="1"/>
          </p:nvPr>
        </p:nvSpPr>
        <p:spPr>
          <a:xfrm>
            <a:off x="842818" y="2182555"/>
            <a:ext cx="7672533" cy="708422"/>
          </a:xfrm>
          <a:prstGeom prst="rect">
            <a:avLst/>
          </a:prstGeom>
        </p:spPr>
        <p:txBody>
          <a:bodyPr>
            <a:normAutofit/>
          </a:bodyPr>
          <a:lstStyle>
            <a:lvl1pPr>
              <a:defRPr sz="4500" b="0">
                <a:ln w="12700">
                  <a:noFill/>
                </a:ln>
                <a:solidFill>
                  <a:schemeClr val="bg1"/>
                </a:solidFill>
              </a:defRPr>
            </a:lvl1pPr>
          </a:lstStyle>
          <a:p>
            <a:r>
              <a:rPr lang="en-US" dirty="0"/>
              <a:t>Click to add section title</a:t>
            </a:r>
          </a:p>
        </p:txBody>
      </p:sp>
      <p:sp>
        <p:nvSpPr>
          <p:cNvPr id="8" name="Text Placeholder 3">
            <a:extLst>
              <a:ext uri="{FF2B5EF4-FFF2-40B4-BE49-F238E27FC236}">
                <a16:creationId xmlns:a16="http://schemas.microsoft.com/office/drawing/2014/main" id="{6C64E59C-18C0-4B6E-B7AB-94AA1017E8BB}"/>
              </a:ext>
            </a:extLst>
          </p:cNvPr>
          <p:cNvSpPr>
            <a:spLocks noGrp="1"/>
          </p:cNvSpPr>
          <p:nvPr>
            <p:ph type="body" sz="quarter" idx="17" hasCustomPrompt="1"/>
          </p:nvPr>
        </p:nvSpPr>
        <p:spPr>
          <a:xfrm>
            <a:off x="842818" y="1917812"/>
            <a:ext cx="7512920" cy="264743"/>
          </a:xfrm>
        </p:spPr>
        <p:txBody>
          <a:bodyPr anchor="ctr">
            <a:normAutofit/>
          </a:bodyPr>
          <a:lstStyle>
            <a:lvl1pPr marL="0" indent="0">
              <a:buNone/>
              <a:defRPr sz="1200">
                <a:solidFill>
                  <a:schemeClr val="bg1"/>
                </a:solidFill>
              </a:defRPr>
            </a:lvl1pPr>
            <a:lvl2pPr marL="288925" indent="0">
              <a:buNone/>
              <a:defRPr/>
            </a:lvl2pPr>
            <a:lvl3pPr marL="569912" indent="0">
              <a:buNone/>
              <a:defRPr/>
            </a:lvl3pPr>
          </a:lstStyle>
          <a:p>
            <a:pPr lvl="0"/>
            <a:r>
              <a:rPr lang="en-US" dirty="0"/>
              <a:t>OPTIONAL HEADER</a:t>
            </a:r>
          </a:p>
        </p:txBody>
      </p:sp>
    </p:spTree>
    <p:extLst>
      <p:ext uri="{BB962C8B-B14F-4D97-AF65-F5344CB8AC3E}">
        <p14:creationId xmlns:p14="http://schemas.microsoft.com/office/powerpoint/2010/main" val="264133382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End Slide">
    <p:bg>
      <p:bgPr>
        <a:solidFill>
          <a:schemeClr val="bg2"/>
        </a:solidFill>
        <a:effectLst/>
      </p:bgPr>
    </p:bg>
    <p:spTree>
      <p:nvGrpSpPr>
        <p:cNvPr id="1" name=""/>
        <p:cNvGrpSpPr/>
        <p:nvPr/>
      </p:nvGrpSpPr>
      <p:grpSpPr>
        <a:xfrm>
          <a:off x="0" y="0"/>
          <a:ext cx="0" cy="0"/>
          <a:chOff x="0" y="0"/>
          <a:chExt cx="0" cy="0"/>
        </a:xfrm>
      </p:grpSpPr>
      <p:pic>
        <p:nvPicPr>
          <p:cNvPr id="13" name="Image" descr="Image">
            <a:extLst>
              <a:ext uri="{FF2B5EF4-FFF2-40B4-BE49-F238E27FC236}">
                <a16:creationId xmlns:a16="http://schemas.microsoft.com/office/drawing/2014/main" id="{C17E9DB6-64D3-44B6-B4DE-0B51FDEC673F}"/>
              </a:ext>
            </a:extLst>
          </p:cNvPr>
          <p:cNvPicPr>
            <a:picLocks noChangeAspect="1"/>
          </p:cNvPicPr>
          <p:nvPr userDrawn="1"/>
        </p:nvPicPr>
        <p:blipFill>
          <a:blip r:embed="rId2"/>
          <a:stretch>
            <a:fillRect/>
          </a:stretch>
        </p:blipFill>
        <p:spPr>
          <a:xfrm>
            <a:off x="6772486" y="480480"/>
            <a:ext cx="1514162" cy="280988"/>
          </a:xfrm>
          <a:prstGeom prst="rect">
            <a:avLst/>
          </a:prstGeom>
          <a:ln w="12700">
            <a:miter lim="400000"/>
          </a:ln>
        </p:spPr>
      </p:pic>
      <p:sp>
        <p:nvSpPr>
          <p:cNvPr id="9" name="Text Placeholder 4">
            <a:extLst>
              <a:ext uri="{FF2B5EF4-FFF2-40B4-BE49-F238E27FC236}">
                <a16:creationId xmlns:a16="http://schemas.microsoft.com/office/drawing/2014/main" id="{A861329D-4B1F-41D5-9D8E-831A1604B35B}"/>
              </a:ext>
            </a:extLst>
          </p:cNvPr>
          <p:cNvSpPr>
            <a:spLocks noGrp="1"/>
          </p:cNvSpPr>
          <p:nvPr>
            <p:ph type="body" sz="quarter" idx="10" hasCustomPrompt="1"/>
          </p:nvPr>
        </p:nvSpPr>
        <p:spPr>
          <a:xfrm>
            <a:off x="802164" y="2181004"/>
            <a:ext cx="3266479" cy="730970"/>
          </a:xfrm>
        </p:spPr>
        <p:txBody>
          <a:bodyPr anchor="ctr"/>
          <a:lstStyle>
            <a:lvl1pPr marL="0" marR="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sz="4500">
                <a:solidFill>
                  <a:schemeClr val="accent1"/>
                </a:solidFill>
              </a:defRPr>
            </a:lvl1pPr>
            <a:lvl2pPr marL="342892" indent="0">
              <a:buNone/>
              <a:defRPr/>
            </a:lvl2pPr>
            <a:lvl3pPr marL="685783" indent="0">
              <a:buNone/>
              <a:defRPr/>
            </a:lvl3pPr>
            <a:lvl4pPr marL="1028675" indent="0">
              <a:buNone/>
              <a:defRPr/>
            </a:lvl4pPr>
            <a:lvl5pPr marL="1371566" indent="0">
              <a:buNone/>
              <a:defRPr/>
            </a:lvl5pPr>
          </a:lstStyle>
          <a:p>
            <a:pPr marL="0" marR="0" lvl="0" indent="0" algn="l" defTabSz="685783" rtl="0" eaLnBrk="1" fontAlgn="auto" latinLnBrk="0" hangingPunct="1">
              <a:lnSpc>
                <a:spcPct val="90000"/>
              </a:lnSpc>
              <a:spcBef>
                <a:spcPts val="750"/>
              </a:spcBef>
              <a:spcAft>
                <a:spcPts val="0"/>
              </a:spcAft>
              <a:buClrTx/>
              <a:buSzTx/>
              <a:buFont typeface="Arial" panose="020B0604020202020204" pitchFamily="34" charset="0"/>
              <a:buNone/>
              <a:tabLst/>
              <a:defRPr/>
            </a:pPr>
            <a:r>
              <a:rPr lang="en-US" b="1" spc="0" baseline="0" dirty="0">
                <a:ln w="12700" cap="flat">
                  <a:solidFill>
                    <a:schemeClr val="bg2"/>
                  </a:solidFill>
                  <a:prstDash val="solid"/>
                  <a:miter lim="400000"/>
                </a:ln>
                <a:solidFill>
                  <a:schemeClr val="tx1"/>
                </a:solidFill>
              </a:rPr>
              <a:t>Text</a:t>
            </a:r>
          </a:p>
        </p:txBody>
      </p:sp>
    </p:spTree>
    <p:extLst>
      <p:ext uri="{BB962C8B-B14F-4D97-AF65-F5344CB8AC3E}">
        <p14:creationId xmlns:p14="http://schemas.microsoft.com/office/powerpoint/2010/main" val="6047414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Cov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8" name="Image" descr="Image">
            <a:extLst>
              <a:ext uri="{FF2B5EF4-FFF2-40B4-BE49-F238E27FC236}">
                <a16:creationId xmlns:a16="http://schemas.microsoft.com/office/drawing/2014/main" id="{266DE215-7346-8C47-A00B-B188E9360AE9}"/>
              </a:ext>
            </a:extLst>
          </p:cNvPr>
          <p:cNvPicPr>
            <a:picLocks noChangeAspect="1"/>
          </p:cNvPicPr>
          <p:nvPr userDrawn="1"/>
        </p:nvPicPr>
        <p:blipFill>
          <a:blip r:embed="rId3"/>
          <a:stretch>
            <a:fillRect/>
          </a:stretch>
        </p:blipFill>
        <p:spPr>
          <a:xfrm>
            <a:off x="6772486" y="480479"/>
            <a:ext cx="1514162" cy="280988"/>
          </a:xfrm>
          <a:prstGeom prst="rect">
            <a:avLst/>
          </a:prstGeom>
          <a:ln w="12700">
            <a:miter lim="400000"/>
          </a:ln>
        </p:spPr>
      </p:pic>
      <p:sp>
        <p:nvSpPr>
          <p:cNvPr id="5" name="Text Placeholder 4">
            <a:extLst>
              <a:ext uri="{FF2B5EF4-FFF2-40B4-BE49-F238E27FC236}">
                <a16:creationId xmlns:a16="http://schemas.microsoft.com/office/drawing/2014/main" id="{09381556-EFBD-4C6E-8E41-0F279C342582}"/>
              </a:ext>
            </a:extLst>
          </p:cNvPr>
          <p:cNvSpPr>
            <a:spLocks noGrp="1"/>
          </p:cNvSpPr>
          <p:nvPr>
            <p:ph type="body" sz="quarter" idx="14" hasCustomPrompt="1"/>
          </p:nvPr>
        </p:nvSpPr>
        <p:spPr>
          <a:xfrm>
            <a:off x="796512" y="2151121"/>
            <a:ext cx="7447962" cy="784830"/>
          </a:xfrm>
        </p:spPr>
        <p:txBody>
          <a:bodyPr/>
          <a:lstStyle>
            <a:lvl1pPr marL="0" indent="0">
              <a:buNone/>
              <a:defRPr sz="4500" b="0">
                <a:solidFill>
                  <a:schemeClr val="accent1"/>
                </a:solidFill>
              </a:defRPr>
            </a:lvl1pPr>
          </a:lstStyle>
          <a:p>
            <a:pPr lvl="0"/>
            <a:r>
              <a:rPr lang="en-US" dirty="0"/>
              <a:t>Title</a:t>
            </a:r>
          </a:p>
        </p:txBody>
      </p:sp>
      <p:sp>
        <p:nvSpPr>
          <p:cNvPr id="21" name="Text Placeholder 4">
            <a:extLst>
              <a:ext uri="{FF2B5EF4-FFF2-40B4-BE49-F238E27FC236}">
                <a16:creationId xmlns:a16="http://schemas.microsoft.com/office/drawing/2014/main" id="{38DFA13E-E4EE-445E-BF8D-D14E9D201F9A}"/>
              </a:ext>
            </a:extLst>
          </p:cNvPr>
          <p:cNvSpPr>
            <a:spLocks noGrp="1"/>
          </p:cNvSpPr>
          <p:nvPr>
            <p:ph type="body" sz="quarter" idx="15" hasCustomPrompt="1"/>
          </p:nvPr>
        </p:nvSpPr>
        <p:spPr>
          <a:xfrm>
            <a:off x="850909" y="2973791"/>
            <a:ext cx="7393565" cy="335851"/>
          </a:xfrm>
        </p:spPr>
        <p:txBody>
          <a:bodyPr anchor="ctr">
            <a:noAutofit/>
          </a:bodyPr>
          <a:lstStyle>
            <a:lvl1pPr marL="0" indent="0">
              <a:buNone/>
              <a:defRPr sz="2000" b="0">
                <a:solidFill>
                  <a:schemeClr val="accent1"/>
                </a:solidFill>
              </a:defRPr>
            </a:lvl1pPr>
          </a:lstStyle>
          <a:p>
            <a:pPr lvl="0"/>
            <a:r>
              <a:rPr lang="en-US" dirty="0"/>
              <a:t>Subtitle</a:t>
            </a:r>
          </a:p>
        </p:txBody>
      </p:sp>
      <p:sp>
        <p:nvSpPr>
          <p:cNvPr id="22" name="Text Placeholder 4">
            <a:extLst>
              <a:ext uri="{FF2B5EF4-FFF2-40B4-BE49-F238E27FC236}">
                <a16:creationId xmlns:a16="http://schemas.microsoft.com/office/drawing/2014/main" id="{BC3D6675-8FAE-40C7-8AC7-1C2FCCB5AD32}"/>
              </a:ext>
            </a:extLst>
          </p:cNvPr>
          <p:cNvSpPr>
            <a:spLocks noGrp="1"/>
          </p:cNvSpPr>
          <p:nvPr>
            <p:ph type="body" sz="quarter" idx="16" hasCustomPrompt="1"/>
          </p:nvPr>
        </p:nvSpPr>
        <p:spPr>
          <a:xfrm>
            <a:off x="850909" y="4492295"/>
            <a:ext cx="3266480" cy="187039"/>
          </a:xfrm>
        </p:spPr>
        <p:txBody>
          <a:bodyPr anchor="ctr">
            <a:noAutofit/>
          </a:bodyPr>
          <a:lstStyle>
            <a:lvl1pPr marL="0" indent="0">
              <a:buNone/>
              <a:defRPr sz="1600" b="0">
                <a:solidFill>
                  <a:schemeClr val="accent1"/>
                </a:solidFill>
              </a:defRPr>
            </a:lvl1pPr>
          </a:lstStyle>
          <a:p>
            <a:pPr lvl="0"/>
            <a:r>
              <a:rPr lang="en-US" dirty="0"/>
              <a:t>Date</a:t>
            </a:r>
          </a:p>
        </p:txBody>
      </p:sp>
    </p:spTree>
    <p:extLst>
      <p:ext uri="{BB962C8B-B14F-4D97-AF65-F5344CB8AC3E}">
        <p14:creationId xmlns:p14="http://schemas.microsoft.com/office/powerpoint/2010/main" val="31857503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Slide Number Placeholder 3">
            <a:extLst>
              <a:ext uri="{FF2B5EF4-FFF2-40B4-BE49-F238E27FC236}">
                <a16:creationId xmlns:a16="http://schemas.microsoft.com/office/drawing/2014/main" id="{2E041805-7AE0-4236-ABBF-4164E98D18D3}"/>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cxnSp>
        <p:nvCxnSpPr>
          <p:cNvPr id="15" name="Straight Connector 14">
            <a:extLst>
              <a:ext uri="{FF2B5EF4-FFF2-40B4-BE49-F238E27FC236}">
                <a16:creationId xmlns:a16="http://schemas.microsoft.com/office/drawing/2014/main" id="{3CA79481-C78E-4232-ACC8-DB90A4F3F01B}"/>
              </a:ext>
            </a:extLst>
          </p:cNvPr>
          <p:cNvCxnSpPr/>
          <p:nvPr userDrawn="1"/>
        </p:nvCxnSpPr>
        <p:spPr>
          <a:xfrm>
            <a:off x="294322" y="794277"/>
            <a:ext cx="7672533"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231B578E-9658-4EFA-8532-1217051A6F7D}"/>
              </a:ext>
            </a:extLst>
          </p:cNvPr>
          <p:cNvSpPr>
            <a:spLocks noGrp="1"/>
          </p:cNvSpPr>
          <p:nvPr>
            <p:ph type="title" hasCustomPrompt="1"/>
          </p:nvPr>
        </p:nvSpPr>
        <p:spPr>
          <a:xfrm>
            <a:off x="221767" y="164767"/>
            <a:ext cx="7768941" cy="590607"/>
          </a:xfrm>
        </p:spPr>
        <p:txBody>
          <a:bodyPr anchor="ctr"/>
          <a:lstStyle>
            <a:lvl1pPr>
              <a:defRPr b="0"/>
            </a:lvl1pPr>
          </a:lstStyle>
          <a:p>
            <a:r>
              <a:rPr lang="en-US" dirty="0"/>
              <a:t>Slide Topic</a:t>
            </a:r>
          </a:p>
        </p:txBody>
      </p:sp>
      <p:sp>
        <p:nvSpPr>
          <p:cNvPr id="17" name="Text Placeholder 3">
            <a:extLst>
              <a:ext uri="{FF2B5EF4-FFF2-40B4-BE49-F238E27FC236}">
                <a16:creationId xmlns:a16="http://schemas.microsoft.com/office/drawing/2014/main" id="{B7136FEE-E11F-46DF-AD06-C555CD06553A}"/>
              </a:ext>
            </a:extLst>
          </p:cNvPr>
          <p:cNvSpPr>
            <a:spLocks noGrp="1"/>
          </p:cNvSpPr>
          <p:nvPr>
            <p:ph type="body" sz="quarter" idx="17"/>
          </p:nvPr>
        </p:nvSpPr>
        <p:spPr>
          <a:xfrm>
            <a:off x="441870" y="1001872"/>
            <a:ext cx="7484517" cy="3587648"/>
          </a:xfrm>
        </p:spPr>
        <p:txBody>
          <a:bodyPr/>
          <a:lstStyle>
            <a:lvl1pPr marL="342900" indent="-342900">
              <a:buSzPct val="100000"/>
              <a:buFont typeface="+mj-lt"/>
              <a:buAutoNum type="arabicPeriod"/>
              <a:defRPr/>
            </a:lvl1pPr>
            <a:lvl2pPr marL="631825" indent="-228600">
              <a:buFont typeface="Arial" panose="020B0604020202020204" pitchFamily="34" charset="0"/>
              <a:buChar char="•"/>
              <a:defRPr/>
            </a:lvl2pPr>
            <a:lvl3pPr marL="914400" indent="-234950">
              <a:buFont typeface="Microsoft Sans Serif" panose="020B0604020202020204" pitchFamily="34" charset="0"/>
              <a:buChar char="—"/>
              <a:defRPr/>
            </a:lvl3pPr>
          </a:lstStyle>
          <a:p>
            <a:pPr lvl="0"/>
            <a:r>
              <a:rPr lang="en-US"/>
              <a:t>Click to edit Master text styles</a:t>
            </a:r>
          </a:p>
          <a:p>
            <a:pPr lvl="1"/>
            <a:r>
              <a:rPr lang="en-US"/>
              <a:t>Second level</a:t>
            </a:r>
          </a:p>
          <a:p>
            <a:pPr lvl="2"/>
            <a:r>
              <a:rPr lang="en-US"/>
              <a:t>Third level</a:t>
            </a:r>
          </a:p>
        </p:txBody>
      </p:sp>
      <p:pic>
        <p:nvPicPr>
          <p:cNvPr id="8" name="Image" descr="Image">
            <a:extLst>
              <a:ext uri="{FF2B5EF4-FFF2-40B4-BE49-F238E27FC236}">
                <a16:creationId xmlns:a16="http://schemas.microsoft.com/office/drawing/2014/main" id="{F6E8BB01-E280-481E-860E-87882169D894}"/>
              </a:ext>
            </a:extLst>
          </p:cNvPr>
          <p:cNvPicPr>
            <a:picLocks noChangeAspect="1"/>
          </p:cNvPicPr>
          <p:nvPr userDrawn="1"/>
        </p:nvPicPr>
        <p:blipFill>
          <a:blip r:embed="rId3"/>
          <a:stretch>
            <a:fillRect/>
          </a:stretch>
        </p:blipFill>
        <p:spPr>
          <a:xfrm>
            <a:off x="221767" y="4809648"/>
            <a:ext cx="1012618" cy="187915"/>
          </a:xfrm>
          <a:prstGeom prst="rect">
            <a:avLst/>
          </a:prstGeom>
          <a:ln w="12700">
            <a:miter lim="400000"/>
          </a:ln>
        </p:spPr>
      </p:pic>
      <p:sp>
        <p:nvSpPr>
          <p:cNvPr id="2" name="Footer Placeholder 1">
            <a:extLst>
              <a:ext uri="{FF2B5EF4-FFF2-40B4-BE49-F238E27FC236}">
                <a16:creationId xmlns:a16="http://schemas.microsoft.com/office/drawing/2014/main" id="{5E8B2C6E-4E6E-481C-B734-1F9C9CAA2A2F}"/>
              </a:ext>
            </a:extLst>
          </p:cNvPr>
          <p:cNvSpPr>
            <a:spLocks noGrp="1"/>
          </p:cNvSpPr>
          <p:nvPr>
            <p:ph type="ftr" sz="quarter" idx="18"/>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38833624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Bullet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Footer Placeholder 2">
            <a:extLst>
              <a:ext uri="{FF2B5EF4-FFF2-40B4-BE49-F238E27FC236}">
                <a16:creationId xmlns:a16="http://schemas.microsoft.com/office/drawing/2014/main" id="{459B4A07-73C4-41BF-A908-A4266A06D879}"/>
              </a:ext>
            </a:extLst>
          </p:cNvPr>
          <p:cNvSpPr>
            <a:spLocks noGrp="1"/>
          </p:cNvSpPr>
          <p:nvPr>
            <p:ph type="ftr" sz="quarter" idx="16"/>
          </p:nvPr>
        </p:nvSpPr>
        <p:spPr>
          <a:xfrm>
            <a:off x="5866708" y="4767264"/>
            <a:ext cx="2648643" cy="273844"/>
          </a:xfrm>
        </p:spPr>
        <p:txBody>
          <a:bodyPr/>
          <a:lstStyle/>
          <a:p>
            <a:r>
              <a:rPr lang="en-US" dirty="0"/>
              <a:t>ArisGlobal Confidential © 2021 ArisGlobal. All Rights Reserved.</a:t>
            </a:r>
          </a:p>
        </p:txBody>
      </p:sp>
      <p:sp>
        <p:nvSpPr>
          <p:cNvPr id="6" name="Slide Number Placeholder 3">
            <a:extLst>
              <a:ext uri="{FF2B5EF4-FFF2-40B4-BE49-F238E27FC236}">
                <a16:creationId xmlns:a16="http://schemas.microsoft.com/office/drawing/2014/main" id="{77BB0BCA-AF31-47CF-B47C-A27C9C0700F5}"/>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sp>
        <p:nvSpPr>
          <p:cNvPr id="4" name="Text Placeholder 3">
            <a:extLst>
              <a:ext uri="{FF2B5EF4-FFF2-40B4-BE49-F238E27FC236}">
                <a16:creationId xmlns:a16="http://schemas.microsoft.com/office/drawing/2014/main" id="{4F95901E-1884-446B-99FB-B99C5614D1AB}"/>
              </a:ext>
            </a:extLst>
          </p:cNvPr>
          <p:cNvSpPr>
            <a:spLocks noGrp="1"/>
          </p:cNvSpPr>
          <p:nvPr>
            <p:ph type="body" sz="quarter" idx="17"/>
          </p:nvPr>
        </p:nvSpPr>
        <p:spPr>
          <a:xfrm>
            <a:off x="445272" y="1009691"/>
            <a:ext cx="7512920" cy="3691143"/>
          </a:xfrm>
        </p:spPr>
        <p:txBody>
          <a:bodyPr/>
          <a:lstStyle/>
          <a:p>
            <a:pPr lvl="0"/>
            <a:r>
              <a:rPr lang="en-US"/>
              <a:t>Click to edit Master text styles</a:t>
            </a:r>
          </a:p>
          <a:p>
            <a:pPr lvl="1"/>
            <a:r>
              <a:rPr lang="en-US"/>
              <a:t>Second level</a:t>
            </a:r>
          </a:p>
          <a:p>
            <a:pPr lvl="2"/>
            <a:r>
              <a:rPr lang="en-US"/>
              <a:t>Third level</a:t>
            </a:r>
          </a:p>
        </p:txBody>
      </p:sp>
      <p:cxnSp>
        <p:nvCxnSpPr>
          <p:cNvPr id="15" name="Straight Connector 14">
            <a:extLst>
              <a:ext uri="{FF2B5EF4-FFF2-40B4-BE49-F238E27FC236}">
                <a16:creationId xmlns:a16="http://schemas.microsoft.com/office/drawing/2014/main" id="{37C4F5DA-24C8-404D-93B4-CC08A8468F42}"/>
              </a:ext>
            </a:extLst>
          </p:cNvPr>
          <p:cNvCxnSpPr/>
          <p:nvPr userDrawn="1"/>
        </p:nvCxnSpPr>
        <p:spPr>
          <a:xfrm>
            <a:off x="294322" y="794277"/>
            <a:ext cx="7672533"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1760F5A1-F976-47CC-8838-F826C17F9012}"/>
              </a:ext>
            </a:extLst>
          </p:cNvPr>
          <p:cNvSpPr>
            <a:spLocks noGrp="1"/>
          </p:cNvSpPr>
          <p:nvPr>
            <p:ph type="title" hasCustomPrompt="1"/>
          </p:nvPr>
        </p:nvSpPr>
        <p:spPr>
          <a:xfrm>
            <a:off x="221767" y="164767"/>
            <a:ext cx="7768941" cy="590607"/>
          </a:xfrm>
        </p:spPr>
        <p:txBody>
          <a:bodyPr anchor="ctr"/>
          <a:lstStyle>
            <a:lvl1pPr>
              <a:defRPr b="0"/>
            </a:lvl1pPr>
          </a:lstStyle>
          <a:p>
            <a:r>
              <a:rPr lang="en-US" dirty="0"/>
              <a:t>Slide Topic</a:t>
            </a:r>
          </a:p>
        </p:txBody>
      </p:sp>
      <p:pic>
        <p:nvPicPr>
          <p:cNvPr id="8" name="Image" descr="Image">
            <a:extLst>
              <a:ext uri="{FF2B5EF4-FFF2-40B4-BE49-F238E27FC236}">
                <a16:creationId xmlns:a16="http://schemas.microsoft.com/office/drawing/2014/main" id="{FB9B473B-B59B-4A9F-AFBD-461C8508AF06}"/>
              </a:ext>
            </a:extLst>
          </p:cNvPr>
          <p:cNvPicPr>
            <a:picLocks noChangeAspect="1"/>
          </p:cNvPicPr>
          <p:nvPr userDrawn="1"/>
        </p:nvPicPr>
        <p:blipFill>
          <a:blip r:embed="rId3"/>
          <a:stretch>
            <a:fillRect/>
          </a:stretch>
        </p:blipFill>
        <p:spPr>
          <a:xfrm>
            <a:off x="221767" y="4809648"/>
            <a:ext cx="1012618" cy="187915"/>
          </a:xfrm>
          <a:prstGeom prst="rect">
            <a:avLst/>
          </a:prstGeom>
          <a:ln w="12700">
            <a:miter lim="400000"/>
          </a:ln>
        </p:spPr>
      </p:pic>
    </p:spTree>
    <p:extLst>
      <p:ext uri="{BB962C8B-B14F-4D97-AF65-F5344CB8AC3E}">
        <p14:creationId xmlns:p14="http://schemas.microsoft.com/office/powerpoint/2010/main" val="20871305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Bullets_No_Lin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Slide Number Placeholder 3">
            <a:extLst>
              <a:ext uri="{FF2B5EF4-FFF2-40B4-BE49-F238E27FC236}">
                <a16:creationId xmlns:a16="http://schemas.microsoft.com/office/drawing/2014/main" id="{77BB0BCA-AF31-47CF-B47C-A27C9C0700F5}"/>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sp>
        <p:nvSpPr>
          <p:cNvPr id="4" name="Text Placeholder 3">
            <a:extLst>
              <a:ext uri="{FF2B5EF4-FFF2-40B4-BE49-F238E27FC236}">
                <a16:creationId xmlns:a16="http://schemas.microsoft.com/office/drawing/2014/main" id="{4F95901E-1884-446B-99FB-B99C5614D1AB}"/>
              </a:ext>
            </a:extLst>
          </p:cNvPr>
          <p:cNvSpPr>
            <a:spLocks noGrp="1"/>
          </p:cNvSpPr>
          <p:nvPr>
            <p:ph type="body" sz="quarter" idx="17"/>
          </p:nvPr>
        </p:nvSpPr>
        <p:spPr>
          <a:xfrm>
            <a:off x="445272" y="1009691"/>
            <a:ext cx="7512920" cy="3691143"/>
          </a:xfrm>
        </p:spPr>
        <p:txBody>
          <a:bodyPr/>
          <a:lstStyle/>
          <a:p>
            <a:pPr lvl="0"/>
            <a:r>
              <a:rPr lang="en-US"/>
              <a:t>Click to edit Master text styles</a:t>
            </a:r>
          </a:p>
          <a:p>
            <a:pPr lvl="1"/>
            <a:r>
              <a:rPr lang="en-US"/>
              <a:t>Second level</a:t>
            </a:r>
          </a:p>
          <a:p>
            <a:pPr lvl="2"/>
            <a:r>
              <a:rPr lang="en-US"/>
              <a:t>Third level</a:t>
            </a:r>
          </a:p>
        </p:txBody>
      </p:sp>
      <p:sp>
        <p:nvSpPr>
          <p:cNvPr id="16" name="Title 1">
            <a:extLst>
              <a:ext uri="{FF2B5EF4-FFF2-40B4-BE49-F238E27FC236}">
                <a16:creationId xmlns:a16="http://schemas.microsoft.com/office/drawing/2014/main" id="{1760F5A1-F976-47CC-8838-F826C17F9012}"/>
              </a:ext>
            </a:extLst>
          </p:cNvPr>
          <p:cNvSpPr>
            <a:spLocks noGrp="1"/>
          </p:cNvSpPr>
          <p:nvPr>
            <p:ph type="title" hasCustomPrompt="1"/>
          </p:nvPr>
        </p:nvSpPr>
        <p:spPr>
          <a:xfrm>
            <a:off x="221767" y="164767"/>
            <a:ext cx="7768941" cy="590607"/>
          </a:xfrm>
        </p:spPr>
        <p:txBody>
          <a:bodyPr anchor="ctr"/>
          <a:lstStyle>
            <a:lvl1pPr>
              <a:defRPr b="0"/>
            </a:lvl1pPr>
          </a:lstStyle>
          <a:p>
            <a:r>
              <a:rPr lang="en-US" dirty="0"/>
              <a:t>Slide Topic</a:t>
            </a:r>
          </a:p>
        </p:txBody>
      </p:sp>
      <p:pic>
        <p:nvPicPr>
          <p:cNvPr id="8" name="Image" descr="Image">
            <a:extLst>
              <a:ext uri="{FF2B5EF4-FFF2-40B4-BE49-F238E27FC236}">
                <a16:creationId xmlns:a16="http://schemas.microsoft.com/office/drawing/2014/main" id="{FB9B473B-B59B-4A9F-AFBD-461C8508AF06}"/>
              </a:ext>
            </a:extLst>
          </p:cNvPr>
          <p:cNvPicPr>
            <a:picLocks noChangeAspect="1"/>
          </p:cNvPicPr>
          <p:nvPr userDrawn="1"/>
        </p:nvPicPr>
        <p:blipFill>
          <a:blip r:embed="rId3"/>
          <a:stretch>
            <a:fillRect/>
          </a:stretch>
        </p:blipFill>
        <p:spPr>
          <a:xfrm>
            <a:off x="221767" y="4809648"/>
            <a:ext cx="1012618" cy="187915"/>
          </a:xfrm>
          <a:prstGeom prst="rect">
            <a:avLst/>
          </a:prstGeom>
          <a:ln w="12700">
            <a:miter lim="400000"/>
          </a:ln>
        </p:spPr>
      </p:pic>
      <p:sp>
        <p:nvSpPr>
          <p:cNvPr id="2" name="Footer Placeholder 1">
            <a:extLst>
              <a:ext uri="{FF2B5EF4-FFF2-40B4-BE49-F238E27FC236}">
                <a16:creationId xmlns:a16="http://schemas.microsoft.com/office/drawing/2014/main" id="{9D4A0108-0EDA-4D01-BB33-3FE87BB34C5E}"/>
              </a:ext>
            </a:extLst>
          </p:cNvPr>
          <p:cNvSpPr>
            <a:spLocks noGrp="1"/>
          </p:cNvSpPr>
          <p:nvPr>
            <p:ph type="ftr" sz="quarter" idx="18"/>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37902323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Bullets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AA84BA7-158A-44C9-91C7-98376A91D9C9}"/>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cxnSp>
        <p:nvCxnSpPr>
          <p:cNvPr id="13" name="Straight Connector 12">
            <a:extLst>
              <a:ext uri="{FF2B5EF4-FFF2-40B4-BE49-F238E27FC236}">
                <a16:creationId xmlns:a16="http://schemas.microsoft.com/office/drawing/2014/main" id="{2A380B7B-D74F-4453-B358-E0526D58F770}"/>
              </a:ext>
            </a:extLst>
          </p:cNvPr>
          <p:cNvCxnSpPr/>
          <p:nvPr userDrawn="1"/>
        </p:nvCxnSpPr>
        <p:spPr>
          <a:xfrm>
            <a:off x="294322" y="794277"/>
            <a:ext cx="7672533"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5BE99F02-88D4-4650-B1A1-83F59CBA4563}"/>
              </a:ext>
            </a:extLst>
          </p:cNvPr>
          <p:cNvSpPr>
            <a:spLocks noGrp="1"/>
          </p:cNvSpPr>
          <p:nvPr>
            <p:ph type="title" hasCustomPrompt="1"/>
          </p:nvPr>
        </p:nvSpPr>
        <p:spPr>
          <a:xfrm>
            <a:off x="221767" y="164767"/>
            <a:ext cx="7768941" cy="590607"/>
          </a:xfrm>
        </p:spPr>
        <p:txBody>
          <a:bodyPr anchor="ctr"/>
          <a:lstStyle>
            <a:lvl1pPr>
              <a:defRPr b="0"/>
            </a:lvl1pPr>
          </a:lstStyle>
          <a:p>
            <a:r>
              <a:rPr lang="en-US" dirty="0"/>
              <a:t>Slide Topic</a:t>
            </a:r>
          </a:p>
        </p:txBody>
      </p:sp>
      <p:sp>
        <p:nvSpPr>
          <p:cNvPr id="16" name="Text Placeholder 3">
            <a:extLst>
              <a:ext uri="{FF2B5EF4-FFF2-40B4-BE49-F238E27FC236}">
                <a16:creationId xmlns:a16="http://schemas.microsoft.com/office/drawing/2014/main" id="{DE8C834C-BA87-4DD9-8453-88A91A2E04C1}"/>
              </a:ext>
            </a:extLst>
          </p:cNvPr>
          <p:cNvSpPr>
            <a:spLocks noGrp="1"/>
          </p:cNvSpPr>
          <p:nvPr>
            <p:ph type="body" sz="quarter" idx="17"/>
          </p:nvPr>
        </p:nvSpPr>
        <p:spPr>
          <a:xfrm>
            <a:off x="445272" y="1009691"/>
            <a:ext cx="7512920" cy="3691143"/>
          </a:xfrm>
        </p:spPr>
        <p:txBody>
          <a:bodyPr/>
          <a:lstStyle/>
          <a:p>
            <a:pPr lvl="0"/>
            <a:r>
              <a:rPr lang="en-US"/>
              <a:t>Click to edit Master text styles</a:t>
            </a:r>
          </a:p>
          <a:p>
            <a:pPr lvl="1"/>
            <a:r>
              <a:rPr lang="en-US"/>
              <a:t>Second level</a:t>
            </a:r>
          </a:p>
          <a:p>
            <a:pPr lvl="2"/>
            <a:r>
              <a:rPr lang="en-US"/>
              <a:t>Third level</a:t>
            </a:r>
          </a:p>
        </p:txBody>
      </p:sp>
      <p:pic>
        <p:nvPicPr>
          <p:cNvPr id="8" name="Image" descr="Image">
            <a:extLst>
              <a:ext uri="{FF2B5EF4-FFF2-40B4-BE49-F238E27FC236}">
                <a16:creationId xmlns:a16="http://schemas.microsoft.com/office/drawing/2014/main" id="{CCDCC016-0219-4A6B-964E-38362B3D1F81}"/>
              </a:ext>
            </a:extLst>
          </p:cNvPr>
          <p:cNvPicPr>
            <a:picLocks noChangeAspect="1"/>
          </p:cNvPicPr>
          <p:nvPr userDrawn="1"/>
        </p:nvPicPr>
        <p:blipFill>
          <a:blip r:embed="rId3"/>
          <a:stretch>
            <a:fillRect/>
          </a:stretch>
        </p:blipFill>
        <p:spPr>
          <a:xfrm>
            <a:off x="221767" y="4809648"/>
            <a:ext cx="1012618" cy="187915"/>
          </a:xfrm>
          <a:prstGeom prst="rect">
            <a:avLst/>
          </a:prstGeom>
          <a:ln w="12700">
            <a:miter lim="400000"/>
          </a:ln>
        </p:spPr>
      </p:pic>
      <p:sp>
        <p:nvSpPr>
          <p:cNvPr id="2" name="Footer Placeholder 1">
            <a:extLst>
              <a:ext uri="{FF2B5EF4-FFF2-40B4-BE49-F238E27FC236}">
                <a16:creationId xmlns:a16="http://schemas.microsoft.com/office/drawing/2014/main" id="{67AA9B8A-A22E-43F3-8A73-52D426F37EA5}"/>
              </a:ext>
            </a:extLst>
          </p:cNvPr>
          <p:cNvSpPr>
            <a:spLocks noGrp="1"/>
          </p:cNvSpPr>
          <p:nvPr>
            <p:ph type="ftr" sz="quarter" idx="18"/>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35838940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Bullets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885A55C-5976-4C7F-B92E-8D33F2B2A2FB}"/>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cxnSp>
        <p:nvCxnSpPr>
          <p:cNvPr id="10" name="Straight Connector 9">
            <a:extLst>
              <a:ext uri="{FF2B5EF4-FFF2-40B4-BE49-F238E27FC236}">
                <a16:creationId xmlns:a16="http://schemas.microsoft.com/office/drawing/2014/main" id="{639860F1-F7F5-4CE6-8C0A-503277E43AF6}"/>
              </a:ext>
            </a:extLst>
          </p:cNvPr>
          <p:cNvCxnSpPr/>
          <p:nvPr userDrawn="1"/>
        </p:nvCxnSpPr>
        <p:spPr>
          <a:xfrm>
            <a:off x="294322" y="794277"/>
            <a:ext cx="7672533"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465E627F-060F-4131-9636-E2FE0203505A}"/>
              </a:ext>
            </a:extLst>
          </p:cNvPr>
          <p:cNvSpPr>
            <a:spLocks noGrp="1"/>
          </p:cNvSpPr>
          <p:nvPr>
            <p:ph type="title" hasCustomPrompt="1"/>
          </p:nvPr>
        </p:nvSpPr>
        <p:spPr>
          <a:xfrm>
            <a:off x="221767" y="164767"/>
            <a:ext cx="7768941" cy="590607"/>
          </a:xfrm>
        </p:spPr>
        <p:txBody>
          <a:bodyPr anchor="ctr"/>
          <a:lstStyle>
            <a:lvl1pPr>
              <a:defRPr b="0"/>
            </a:lvl1pPr>
          </a:lstStyle>
          <a:p>
            <a:r>
              <a:rPr lang="en-US" dirty="0"/>
              <a:t>Slide Topic</a:t>
            </a:r>
          </a:p>
        </p:txBody>
      </p:sp>
      <p:sp>
        <p:nvSpPr>
          <p:cNvPr id="15" name="Text Placeholder 3">
            <a:extLst>
              <a:ext uri="{FF2B5EF4-FFF2-40B4-BE49-F238E27FC236}">
                <a16:creationId xmlns:a16="http://schemas.microsoft.com/office/drawing/2014/main" id="{17E97FCF-0B55-4114-A62C-209528D49673}"/>
              </a:ext>
            </a:extLst>
          </p:cNvPr>
          <p:cNvSpPr>
            <a:spLocks noGrp="1"/>
          </p:cNvSpPr>
          <p:nvPr>
            <p:ph type="body" sz="quarter" idx="17"/>
          </p:nvPr>
        </p:nvSpPr>
        <p:spPr>
          <a:xfrm>
            <a:off x="445272" y="1009691"/>
            <a:ext cx="7512920" cy="3691143"/>
          </a:xfrm>
        </p:spPr>
        <p:txBody>
          <a:bodyPr/>
          <a:lstStyle/>
          <a:p>
            <a:pPr lvl="0"/>
            <a:r>
              <a:rPr lang="en-US"/>
              <a:t>Click to edit Master text styles</a:t>
            </a:r>
          </a:p>
          <a:p>
            <a:pPr lvl="1"/>
            <a:r>
              <a:rPr lang="en-US"/>
              <a:t>Second level</a:t>
            </a:r>
          </a:p>
          <a:p>
            <a:pPr lvl="2"/>
            <a:r>
              <a:rPr lang="en-US"/>
              <a:t>Third level</a:t>
            </a:r>
          </a:p>
        </p:txBody>
      </p:sp>
      <p:pic>
        <p:nvPicPr>
          <p:cNvPr id="8" name="Image" descr="Image">
            <a:extLst>
              <a:ext uri="{FF2B5EF4-FFF2-40B4-BE49-F238E27FC236}">
                <a16:creationId xmlns:a16="http://schemas.microsoft.com/office/drawing/2014/main" id="{69CF1E56-4D56-413F-B279-D6EB464D2EF3}"/>
              </a:ext>
            </a:extLst>
          </p:cNvPr>
          <p:cNvPicPr>
            <a:picLocks noChangeAspect="1"/>
          </p:cNvPicPr>
          <p:nvPr userDrawn="1"/>
        </p:nvPicPr>
        <p:blipFill>
          <a:blip r:embed="rId3"/>
          <a:stretch>
            <a:fillRect/>
          </a:stretch>
        </p:blipFill>
        <p:spPr>
          <a:xfrm>
            <a:off x="221767" y="4809648"/>
            <a:ext cx="1012618" cy="187915"/>
          </a:xfrm>
          <a:prstGeom prst="rect">
            <a:avLst/>
          </a:prstGeom>
          <a:ln w="12700">
            <a:miter lim="400000"/>
          </a:ln>
        </p:spPr>
      </p:pic>
      <p:sp>
        <p:nvSpPr>
          <p:cNvPr id="2" name="Footer Placeholder 1">
            <a:extLst>
              <a:ext uri="{FF2B5EF4-FFF2-40B4-BE49-F238E27FC236}">
                <a16:creationId xmlns:a16="http://schemas.microsoft.com/office/drawing/2014/main" id="{C89EC275-B134-4809-BA54-43C3AAFF95DD}"/>
              </a:ext>
            </a:extLst>
          </p:cNvPr>
          <p:cNvSpPr>
            <a:spLocks noGrp="1"/>
          </p:cNvSpPr>
          <p:nvPr>
            <p:ph type="ftr" sz="quarter" idx="18"/>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11720065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Bullets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885A55C-5976-4C7F-B92E-8D33F2B2A2FB}"/>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cxnSp>
        <p:nvCxnSpPr>
          <p:cNvPr id="10" name="Straight Connector 9">
            <a:extLst>
              <a:ext uri="{FF2B5EF4-FFF2-40B4-BE49-F238E27FC236}">
                <a16:creationId xmlns:a16="http://schemas.microsoft.com/office/drawing/2014/main" id="{639860F1-F7F5-4CE6-8C0A-503277E43AF6}"/>
              </a:ext>
            </a:extLst>
          </p:cNvPr>
          <p:cNvCxnSpPr/>
          <p:nvPr userDrawn="1"/>
        </p:nvCxnSpPr>
        <p:spPr>
          <a:xfrm>
            <a:off x="294322" y="794277"/>
            <a:ext cx="7672533"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465E627F-060F-4131-9636-E2FE0203505A}"/>
              </a:ext>
            </a:extLst>
          </p:cNvPr>
          <p:cNvSpPr>
            <a:spLocks noGrp="1"/>
          </p:cNvSpPr>
          <p:nvPr>
            <p:ph type="title" hasCustomPrompt="1"/>
          </p:nvPr>
        </p:nvSpPr>
        <p:spPr>
          <a:xfrm>
            <a:off x="221767" y="164767"/>
            <a:ext cx="7768941" cy="590607"/>
          </a:xfrm>
        </p:spPr>
        <p:txBody>
          <a:bodyPr anchor="ctr"/>
          <a:lstStyle>
            <a:lvl1pPr>
              <a:defRPr b="0"/>
            </a:lvl1pPr>
          </a:lstStyle>
          <a:p>
            <a:r>
              <a:rPr lang="en-US" dirty="0"/>
              <a:t>Slide Topic</a:t>
            </a:r>
          </a:p>
        </p:txBody>
      </p:sp>
      <p:sp>
        <p:nvSpPr>
          <p:cNvPr id="15" name="Text Placeholder 3">
            <a:extLst>
              <a:ext uri="{FF2B5EF4-FFF2-40B4-BE49-F238E27FC236}">
                <a16:creationId xmlns:a16="http://schemas.microsoft.com/office/drawing/2014/main" id="{17E97FCF-0B55-4114-A62C-209528D49673}"/>
              </a:ext>
            </a:extLst>
          </p:cNvPr>
          <p:cNvSpPr>
            <a:spLocks noGrp="1"/>
          </p:cNvSpPr>
          <p:nvPr>
            <p:ph type="body" sz="quarter" idx="17" hasCustomPrompt="1"/>
          </p:nvPr>
        </p:nvSpPr>
        <p:spPr>
          <a:xfrm>
            <a:off x="445272" y="1009692"/>
            <a:ext cx="7512920" cy="802924"/>
          </a:xfrm>
        </p:spPr>
        <p:txBody>
          <a:bodyPr/>
          <a:lstStyle>
            <a:lvl1pPr marL="0" indent="0">
              <a:buNone/>
              <a:defRPr/>
            </a:lvl1pPr>
          </a:lstStyle>
          <a:p>
            <a:pPr lvl="0"/>
            <a:r>
              <a:rPr lang="en-US" dirty="0"/>
              <a:t>Free text</a:t>
            </a:r>
          </a:p>
        </p:txBody>
      </p:sp>
      <p:sp>
        <p:nvSpPr>
          <p:cNvPr id="8" name="Text Placeholder 3">
            <a:extLst>
              <a:ext uri="{FF2B5EF4-FFF2-40B4-BE49-F238E27FC236}">
                <a16:creationId xmlns:a16="http://schemas.microsoft.com/office/drawing/2014/main" id="{7D3338B9-877E-4CB8-8A37-BCE46FC5F2F0}"/>
              </a:ext>
            </a:extLst>
          </p:cNvPr>
          <p:cNvSpPr>
            <a:spLocks noGrp="1"/>
          </p:cNvSpPr>
          <p:nvPr>
            <p:ph type="body" sz="quarter" idx="18"/>
          </p:nvPr>
        </p:nvSpPr>
        <p:spPr>
          <a:xfrm>
            <a:off x="445272" y="1942087"/>
            <a:ext cx="7512920" cy="2621821"/>
          </a:xfrm>
        </p:spPr>
        <p:txBody>
          <a:bodyPr/>
          <a:lstStyle/>
          <a:p>
            <a:pPr lvl="0"/>
            <a:r>
              <a:rPr lang="en-US"/>
              <a:t>Click to edit Master text styles</a:t>
            </a:r>
          </a:p>
          <a:p>
            <a:pPr lvl="1"/>
            <a:r>
              <a:rPr lang="en-US"/>
              <a:t>Second level</a:t>
            </a:r>
          </a:p>
          <a:p>
            <a:pPr lvl="2"/>
            <a:r>
              <a:rPr lang="en-US"/>
              <a:t>Third level</a:t>
            </a:r>
          </a:p>
        </p:txBody>
      </p:sp>
      <p:pic>
        <p:nvPicPr>
          <p:cNvPr id="9" name="Image" descr="Image">
            <a:extLst>
              <a:ext uri="{FF2B5EF4-FFF2-40B4-BE49-F238E27FC236}">
                <a16:creationId xmlns:a16="http://schemas.microsoft.com/office/drawing/2014/main" id="{DF753AB0-D563-4DA9-A093-4B29441BE7BC}"/>
              </a:ext>
            </a:extLst>
          </p:cNvPr>
          <p:cNvPicPr>
            <a:picLocks noChangeAspect="1"/>
          </p:cNvPicPr>
          <p:nvPr userDrawn="1"/>
        </p:nvPicPr>
        <p:blipFill>
          <a:blip r:embed="rId3"/>
          <a:stretch>
            <a:fillRect/>
          </a:stretch>
        </p:blipFill>
        <p:spPr>
          <a:xfrm>
            <a:off x="221767" y="4809648"/>
            <a:ext cx="1012618" cy="187915"/>
          </a:xfrm>
          <a:prstGeom prst="rect">
            <a:avLst/>
          </a:prstGeom>
          <a:ln w="12700">
            <a:miter lim="400000"/>
          </a:ln>
        </p:spPr>
      </p:pic>
      <p:sp>
        <p:nvSpPr>
          <p:cNvPr id="2" name="Footer Placeholder 1">
            <a:extLst>
              <a:ext uri="{FF2B5EF4-FFF2-40B4-BE49-F238E27FC236}">
                <a16:creationId xmlns:a16="http://schemas.microsoft.com/office/drawing/2014/main" id="{7632FDEC-D57B-42FC-8AF4-73A0C074A920}"/>
              </a:ext>
            </a:extLst>
          </p:cNvPr>
          <p:cNvSpPr>
            <a:spLocks noGrp="1"/>
          </p:cNvSpPr>
          <p:nvPr>
            <p:ph type="ftr" sz="quarter" idx="19"/>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34147997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Bullets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885A55C-5976-4C7F-B92E-8D33F2B2A2FB}"/>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8C35892-E2DF-4085-B552-07E7B2102D0F}" type="slidenum">
              <a:rPr lang="en-US" smtClean="0"/>
              <a:t>‹#›</a:t>
            </a:fld>
            <a:endParaRPr lang="en-US"/>
          </a:p>
        </p:txBody>
      </p:sp>
      <p:cxnSp>
        <p:nvCxnSpPr>
          <p:cNvPr id="10" name="Straight Connector 9">
            <a:extLst>
              <a:ext uri="{FF2B5EF4-FFF2-40B4-BE49-F238E27FC236}">
                <a16:creationId xmlns:a16="http://schemas.microsoft.com/office/drawing/2014/main" id="{639860F1-F7F5-4CE6-8C0A-503277E43AF6}"/>
              </a:ext>
            </a:extLst>
          </p:cNvPr>
          <p:cNvCxnSpPr/>
          <p:nvPr userDrawn="1"/>
        </p:nvCxnSpPr>
        <p:spPr>
          <a:xfrm>
            <a:off x="294322" y="794277"/>
            <a:ext cx="7672533" cy="0"/>
          </a:xfrm>
          <a:prstGeom prst="line">
            <a:avLst/>
          </a:prstGeom>
          <a:ln>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itle 1">
            <a:extLst>
              <a:ext uri="{FF2B5EF4-FFF2-40B4-BE49-F238E27FC236}">
                <a16:creationId xmlns:a16="http://schemas.microsoft.com/office/drawing/2014/main" id="{465E627F-060F-4131-9636-E2FE0203505A}"/>
              </a:ext>
            </a:extLst>
          </p:cNvPr>
          <p:cNvSpPr>
            <a:spLocks noGrp="1"/>
          </p:cNvSpPr>
          <p:nvPr>
            <p:ph type="title" hasCustomPrompt="1"/>
          </p:nvPr>
        </p:nvSpPr>
        <p:spPr>
          <a:xfrm>
            <a:off x="221767" y="164767"/>
            <a:ext cx="7768941" cy="590607"/>
          </a:xfrm>
        </p:spPr>
        <p:txBody>
          <a:bodyPr anchor="ctr"/>
          <a:lstStyle>
            <a:lvl1pPr>
              <a:defRPr b="0"/>
            </a:lvl1pPr>
          </a:lstStyle>
          <a:p>
            <a:r>
              <a:rPr lang="en-US" dirty="0"/>
              <a:t>Slide Topic</a:t>
            </a:r>
          </a:p>
        </p:txBody>
      </p:sp>
      <p:sp>
        <p:nvSpPr>
          <p:cNvPr id="15" name="Text Placeholder 3">
            <a:extLst>
              <a:ext uri="{FF2B5EF4-FFF2-40B4-BE49-F238E27FC236}">
                <a16:creationId xmlns:a16="http://schemas.microsoft.com/office/drawing/2014/main" id="{17E97FCF-0B55-4114-A62C-209528D49673}"/>
              </a:ext>
            </a:extLst>
          </p:cNvPr>
          <p:cNvSpPr>
            <a:spLocks noGrp="1"/>
          </p:cNvSpPr>
          <p:nvPr>
            <p:ph type="body" sz="quarter" idx="17"/>
          </p:nvPr>
        </p:nvSpPr>
        <p:spPr>
          <a:xfrm>
            <a:off x="445272" y="1009691"/>
            <a:ext cx="7512920" cy="3691143"/>
          </a:xfrm>
        </p:spPr>
        <p:txBody>
          <a:bodyPr/>
          <a:lstStyle/>
          <a:p>
            <a:pPr lvl="0"/>
            <a:r>
              <a:rPr lang="en-US"/>
              <a:t>Click to edit Master text styles</a:t>
            </a:r>
          </a:p>
          <a:p>
            <a:pPr lvl="1"/>
            <a:r>
              <a:rPr lang="en-US"/>
              <a:t>Second level</a:t>
            </a:r>
          </a:p>
          <a:p>
            <a:pPr lvl="2"/>
            <a:r>
              <a:rPr lang="en-US"/>
              <a:t>Third level</a:t>
            </a:r>
          </a:p>
        </p:txBody>
      </p:sp>
      <p:pic>
        <p:nvPicPr>
          <p:cNvPr id="8" name="Image" descr="Image">
            <a:extLst>
              <a:ext uri="{FF2B5EF4-FFF2-40B4-BE49-F238E27FC236}">
                <a16:creationId xmlns:a16="http://schemas.microsoft.com/office/drawing/2014/main" id="{0056036C-7947-46CB-B294-A2FF47A6D8F9}"/>
              </a:ext>
            </a:extLst>
          </p:cNvPr>
          <p:cNvPicPr>
            <a:picLocks noChangeAspect="1"/>
          </p:cNvPicPr>
          <p:nvPr userDrawn="1"/>
        </p:nvPicPr>
        <p:blipFill>
          <a:blip r:embed="rId3"/>
          <a:stretch>
            <a:fillRect/>
          </a:stretch>
        </p:blipFill>
        <p:spPr>
          <a:xfrm>
            <a:off x="221767" y="4809648"/>
            <a:ext cx="1012618" cy="187915"/>
          </a:xfrm>
          <a:prstGeom prst="rect">
            <a:avLst/>
          </a:prstGeom>
          <a:ln w="12700">
            <a:miter lim="400000"/>
          </a:ln>
        </p:spPr>
      </p:pic>
      <p:sp>
        <p:nvSpPr>
          <p:cNvPr id="2" name="Footer Placeholder 1">
            <a:extLst>
              <a:ext uri="{FF2B5EF4-FFF2-40B4-BE49-F238E27FC236}">
                <a16:creationId xmlns:a16="http://schemas.microsoft.com/office/drawing/2014/main" id="{B9FC9F72-5B03-4DC1-B134-B4D7E7F13299}"/>
              </a:ext>
            </a:extLst>
          </p:cNvPr>
          <p:cNvSpPr>
            <a:spLocks noGrp="1"/>
          </p:cNvSpPr>
          <p:nvPr>
            <p:ph type="ftr" sz="quarter" idx="18"/>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8510822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42818" y="658523"/>
            <a:ext cx="7672533" cy="648189"/>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42818" y="1621631"/>
            <a:ext cx="7672533" cy="2925366"/>
          </a:xfrm>
          <a:prstGeom prst="rect">
            <a:avLst/>
          </a:prstGeom>
        </p:spPr>
        <p:txBody>
          <a:bodyPr vert="horz" wrap="square"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
        <p:nvSpPr>
          <p:cNvPr id="5" name="Footer Placeholder 4"/>
          <p:cNvSpPr>
            <a:spLocks noGrp="1"/>
          </p:cNvSpPr>
          <p:nvPr>
            <p:ph type="ftr" sz="quarter" idx="3"/>
          </p:nvPr>
        </p:nvSpPr>
        <p:spPr>
          <a:xfrm>
            <a:off x="5866708" y="4767264"/>
            <a:ext cx="2648643" cy="273844"/>
          </a:xfrm>
          <a:prstGeom prst="rect">
            <a:avLst/>
          </a:prstGeom>
        </p:spPr>
        <p:txBody>
          <a:bodyPr vert="horz" lIns="91440" tIns="45720" rIns="91440" bIns="45720" rtlCol="0" anchor="ctr"/>
          <a:lstStyle>
            <a:lvl1pPr algn="r">
              <a:defRPr sz="375">
                <a:solidFill>
                  <a:schemeClr val="tx2"/>
                </a:solidFill>
              </a:defRPr>
            </a:lvl1pPr>
          </a:lstStyle>
          <a:p>
            <a:r>
              <a:rPr lang="en-US" dirty="0"/>
              <a:t>ArisGlobal Confidential © 2021 ArisGlobal. All Rights Reserved.</a:t>
            </a:r>
          </a:p>
        </p:txBody>
      </p:sp>
      <p:sp>
        <p:nvSpPr>
          <p:cNvPr id="4" name="Slide Number Placeholder 3">
            <a:extLst>
              <a:ext uri="{FF2B5EF4-FFF2-40B4-BE49-F238E27FC236}">
                <a16:creationId xmlns:a16="http://schemas.microsoft.com/office/drawing/2014/main" id="{1F80951F-A97B-4C26-97F8-8F9157F6425D}"/>
              </a:ext>
            </a:extLst>
          </p:cNvPr>
          <p:cNvSpPr>
            <a:spLocks noGrp="1"/>
          </p:cNvSpPr>
          <p:nvPr>
            <p:ph type="sldNum" sz="quarter" idx="4"/>
          </p:nvPr>
        </p:nvSpPr>
        <p:spPr>
          <a:xfrm>
            <a:off x="8515351" y="4767263"/>
            <a:ext cx="470490" cy="273844"/>
          </a:xfrm>
          <a:prstGeom prst="rect">
            <a:avLst/>
          </a:prstGeom>
        </p:spPr>
        <p:txBody>
          <a:bodyPr vert="horz" lIns="91440" tIns="45720" rIns="91440" bIns="45720" rtlCol="0" anchor="ctr"/>
          <a:lstStyle>
            <a:lvl1pPr algn="r">
              <a:defRPr sz="900">
                <a:solidFill>
                  <a:schemeClr val="accent1"/>
                </a:solidFill>
              </a:defRPr>
            </a:lvl1pPr>
          </a:lstStyle>
          <a:p>
            <a:fld id="{18C35892-E2DF-4085-B552-07E7B2102D0F}" type="slidenum">
              <a:rPr lang="en-US" smtClean="0"/>
              <a:pPr/>
              <a:t>‹#›</a:t>
            </a:fld>
            <a:endParaRPr lang="en-US"/>
          </a:p>
        </p:txBody>
      </p:sp>
    </p:spTree>
    <p:extLst>
      <p:ext uri="{BB962C8B-B14F-4D97-AF65-F5344CB8AC3E}">
        <p14:creationId xmlns:p14="http://schemas.microsoft.com/office/powerpoint/2010/main" val="342477736"/>
      </p:ext>
    </p:extLst>
  </p:cSld>
  <p:clrMap bg1="lt1" tx1="dk1" bg2="lt2" tx2="dk2" accent1="accent1" accent2="accent2" accent3="accent3" accent4="accent4" accent5="accent5" accent6="accent6" hlink="hlink" folHlink="folHlink"/>
  <p:sldLayoutIdLst>
    <p:sldLayoutId id="2147483672" r:id="rId1"/>
    <p:sldLayoutId id="2147483713" r:id="rId2"/>
    <p:sldLayoutId id="2147483699" r:id="rId3"/>
    <p:sldLayoutId id="2147483700" r:id="rId4"/>
    <p:sldLayoutId id="2147483714" r:id="rId5"/>
    <p:sldLayoutId id="2147483701" r:id="rId6"/>
    <p:sldLayoutId id="2147483702" r:id="rId7"/>
    <p:sldLayoutId id="2147483710" r:id="rId8"/>
    <p:sldLayoutId id="2147483707" r:id="rId9"/>
    <p:sldLayoutId id="2147483709" r:id="rId10"/>
    <p:sldLayoutId id="2147483706" r:id="rId11"/>
    <p:sldLayoutId id="2147483708" r:id="rId12"/>
    <p:sldLayoutId id="2147483715" r:id="rId13"/>
    <p:sldLayoutId id="2147483705" r:id="rId14"/>
    <p:sldLayoutId id="2147483663" r:id="rId15"/>
    <p:sldLayoutId id="2147483704" r:id="rId16"/>
    <p:sldLayoutId id="2147483686" r:id="rId17"/>
  </p:sldLayoutIdLst>
  <p:hf hdr="0" dt="0"/>
  <p:txStyles>
    <p:titleStyle>
      <a:lvl1pPr algn="l" defTabSz="685783" rtl="0" eaLnBrk="1" latinLnBrk="0" hangingPunct="1">
        <a:lnSpc>
          <a:spcPct val="90000"/>
        </a:lnSpc>
        <a:spcBef>
          <a:spcPct val="0"/>
        </a:spcBef>
        <a:buNone/>
        <a:defRPr sz="2400" b="0" kern="1200">
          <a:solidFill>
            <a:schemeClr val="accent1"/>
          </a:solidFill>
          <a:latin typeface="+mj-lt"/>
          <a:ea typeface="+mj-ea"/>
          <a:cs typeface="+mj-cs"/>
        </a:defRPr>
      </a:lvl1pPr>
    </p:titleStyle>
    <p:bodyStyle>
      <a:lvl1pPr marL="174625" indent="-174625" algn="l" defTabSz="685783" rtl="0" eaLnBrk="1" latinLnBrk="0" hangingPunct="1">
        <a:lnSpc>
          <a:spcPct val="100000"/>
        </a:lnSpc>
        <a:spcBef>
          <a:spcPts val="750"/>
        </a:spcBef>
        <a:spcAft>
          <a:spcPts val="200"/>
        </a:spcAft>
        <a:buClr>
          <a:schemeClr val="accent1"/>
        </a:buClr>
        <a:buSzPct val="110000"/>
        <a:buFont typeface="Arial" panose="020B0604020202020204" pitchFamily="34" charset="0"/>
        <a:buChar char="•"/>
        <a:defRPr sz="1800" kern="1200">
          <a:solidFill>
            <a:schemeClr val="tx2">
              <a:lumMod val="75000"/>
            </a:schemeClr>
          </a:solidFill>
          <a:latin typeface="+mn-lt"/>
          <a:ea typeface="+mn-ea"/>
          <a:cs typeface="+mn-cs"/>
        </a:defRPr>
      </a:lvl1pPr>
      <a:lvl2pPr marL="461963" indent="-173038" algn="l" defTabSz="685783" rtl="0" eaLnBrk="1" latinLnBrk="0" hangingPunct="1">
        <a:lnSpc>
          <a:spcPct val="100000"/>
        </a:lnSpc>
        <a:spcBef>
          <a:spcPts val="375"/>
        </a:spcBef>
        <a:spcAft>
          <a:spcPts val="200"/>
        </a:spcAft>
        <a:buClr>
          <a:schemeClr val="accent1"/>
        </a:buClr>
        <a:buSzPct val="100000"/>
        <a:buFont typeface="Microsoft Sans Serif" panose="020B0604020202020204" pitchFamily="34" charset="0"/>
        <a:buChar char="◦"/>
        <a:defRPr sz="1600" kern="1200">
          <a:solidFill>
            <a:schemeClr val="tx2">
              <a:lumMod val="75000"/>
            </a:schemeClr>
          </a:solidFill>
          <a:latin typeface="+mn-lt"/>
          <a:ea typeface="+mn-ea"/>
          <a:cs typeface="+mn-cs"/>
        </a:defRPr>
      </a:lvl2pPr>
      <a:lvl3pPr marL="739775" indent="-169863" algn="l" defTabSz="685783" rtl="0" eaLnBrk="1" latinLnBrk="0" hangingPunct="1">
        <a:lnSpc>
          <a:spcPct val="100000"/>
        </a:lnSpc>
        <a:spcBef>
          <a:spcPts val="375"/>
        </a:spcBef>
        <a:spcAft>
          <a:spcPts val="200"/>
        </a:spcAft>
        <a:buClr>
          <a:schemeClr val="accent1"/>
        </a:buClr>
        <a:buFont typeface="Microsoft Sans Serif" panose="020B0604020202020204" pitchFamily="34" charset="0"/>
        <a:buChar char="‒"/>
        <a:defRPr sz="1400" kern="1200">
          <a:solidFill>
            <a:schemeClr val="tx2">
              <a:lumMod val="75000"/>
            </a:schemeClr>
          </a:solidFill>
          <a:latin typeface="+mn-lt"/>
          <a:ea typeface="+mn-ea"/>
          <a:cs typeface="+mn-cs"/>
        </a:defRPr>
      </a:lvl3pPr>
      <a:lvl4pPr marL="1028675" indent="0" algn="l" defTabSz="685783" rtl="0" eaLnBrk="1" latinLnBrk="0" hangingPunct="1">
        <a:lnSpc>
          <a:spcPct val="90000"/>
        </a:lnSpc>
        <a:spcBef>
          <a:spcPts val="375"/>
        </a:spcBef>
        <a:spcAft>
          <a:spcPts val="600"/>
        </a:spcAft>
        <a:buClr>
          <a:schemeClr val="tx1"/>
        </a:buClr>
        <a:buFont typeface="Arial" panose="020B0604020202020204" pitchFamily="34" charset="0"/>
        <a:buNone/>
        <a:defRPr sz="1400" kern="1200">
          <a:solidFill>
            <a:schemeClr val="tx2">
              <a:lumMod val="75000"/>
            </a:schemeClr>
          </a:solidFill>
          <a:latin typeface="+mn-lt"/>
          <a:ea typeface="+mn-ea"/>
          <a:cs typeface="+mn-cs"/>
        </a:defRPr>
      </a:lvl4pPr>
      <a:lvl5pPr marL="1628741" indent="-257175" algn="l" defTabSz="685783" rtl="0" eaLnBrk="1" latinLnBrk="0" hangingPunct="1">
        <a:lnSpc>
          <a:spcPct val="90000"/>
        </a:lnSpc>
        <a:spcBef>
          <a:spcPts val="375"/>
        </a:spcBef>
        <a:spcAft>
          <a:spcPts val="600"/>
        </a:spcAft>
        <a:buClr>
          <a:schemeClr val="tx1"/>
        </a:buClr>
        <a:buFont typeface="Arial" panose="020B0604020202020204" pitchFamily="34" charset="0"/>
        <a:buChar char="•"/>
        <a:defRPr sz="1400" kern="1200">
          <a:solidFill>
            <a:schemeClr val="tx2">
              <a:lumMod val="75000"/>
            </a:schemeClr>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783" rtl="0" eaLnBrk="1" latinLnBrk="0" hangingPunct="1">
        <a:defRPr sz="1350" kern="1200">
          <a:solidFill>
            <a:schemeClr val="tx1"/>
          </a:solidFill>
          <a:latin typeface="+mn-lt"/>
          <a:ea typeface="+mn-ea"/>
          <a:cs typeface="+mn-cs"/>
        </a:defRPr>
      </a:lvl1pPr>
      <a:lvl2pPr marL="342892" algn="l" defTabSz="685783" rtl="0" eaLnBrk="1" latinLnBrk="0" hangingPunct="1">
        <a:defRPr sz="1350" kern="1200">
          <a:solidFill>
            <a:schemeClr val="tx1"/>
          </a:solidFill>
          <a:latin typeface="+mn-lt"/>
          <a:ea typeface="+mn-ea"/>
          <a:cs typeface="+mn-cs"/>
        </a:defRPr>
      </a:lvl2pPr>
      <a:lvl3pPr marL="685783" algn="l" defTabSz="685783" rtl="0" eaLnBrk="1" latinLnBrk="0" hangingPunct="1">
        <a:defRPr sz="1350" kern="1200">
          <a:solidFill>
            <a:schemeClr val="tx1"/>
          </a:solidFill>
          <a:latin typeface="+mn-lt"/>
          <a:ea typeface="+mn-ea"/>
          <a:cs typeface="+mn-cs"/>
        </a:defRPr>
      </a:lvl3pPr>
      <a:lvl4pPr marL="1028675" algn="l" defTabSz="685783" rtl="0" eaLnBrk="1" latinLnBrk="0" hangingPunct="1">
        <a:defRPr sz="1350" kern="1200">
          <a:solidFill>
            <a:schemeClr val="tx1"/>
          </a:solidFill>
          <a:latin typeface="+mn-lt"/>
          <a:ea typeface="+mn-ea"/>
          <a:cs typeface="+mn-cs"/>
        </a:defRPr>
      </a:lvl4pPr>
      <a:lvl5pPr marL="1371566" algn="l" defTabSz="685783" rtl="0" eaLnBrk="1" latinLnBrk="0" hangingPunct="1">
        <a:defRPr sz="1350" kern="1200">
          <a:solidFill>
            <a:schemeClr val="tx1"/>
          </a:solidFill>
          <a:latin typeface="+mn-lt"/>
          <a:ea typeface="+mn-ea"/>
          <a:cs typeface="+mn-cs"/>
        </a:defRPr>
      </a:lvl5pPr>
      <a:lvl6pPr marL="1714457" algn="l" defTabSz="685783" rtl="0" eaLnBrk="1" latinLnBrk="0" hangingPunct="1">
        <a:defRPr sz="1350" kern="1200">
          <a:solidFill>
            <a:schemeClr val="tx1"/>
          </a:solidFill>
          <a:latin typeface="+mn-lt"/>
          <a:ea typeface="+mn-ea"/>
          <a:cs typeface="+mn-cs"/>
        </a:defRPr>
      </a:lvl6pPr>
      <a:lvl7pPr marL="2057348" algn="l" defTabSz="685783" rtl="0" eaLnBrk="1" latinLnBrk="0" hangingPunct="1">
        <a:defRPr sz="1350" kern="1200">
          <a:solidFill>
            <a:schemeClr val="tx1"/>
          </a:solidFill>
          <a:latin typeface="+mn-lt"/>
          <a:ea typeface="+mn-ea"/>
          <a:cs typeface="+mn-cs"/>
        </a:defRPr>
      </a:lvl7pPr>
      <a:lvl8pPr marL="2400240" algn="l" defTabSz="685783" rtl="0" eaLnBrk="1" latinLnBrk="0" hangingPunct="1">
        <a:defRPr sz="1350" kern="1200">
          <a:solidFill>
            <a:schemeClr val="tx1"/>
          </a:solidFill>
          <a:latin typeface="+mn-lt"/>
          <a:ea typeface="+mn-ea"/>
          <a:cs typeface="+mn-cs"/>
        </a:defRPr>
      </a:lvl8pPr>
      <a:lvl9pPr marL="2743132" algn="l" defTabSz="685783"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Placeholder 11">
            <a:extLst>
              <a:ext uri="{FF2B5EF4-FFF2-40B4-BE49-F238E27FC236}">
                <a16:creationId xmlns:a16="http://schemas.microsoft.com/office/drawing/2014/main" id="{1294C793-16BA-4BC6-A15C-A327059C5C95}"/>
              </a:ext>
            </a:extLst>
          </p:cNvPr>
          <p:cNvSpPr>
            <a:spLocks noGrp="1"/>
          </p:cNvSpPr>
          <p:nvPr>
            <p:ph type="body" sz="quarter" idx="10"/>
          </p:nvPr>
        </p:nvSpPr>
        <p:spPr>
          <a:xfrm>
            <a:off x="874715" y="1205248"/>
            <a:ext cx="7508700" cy="645319"/>
          </a:xfrm>
        </p:spPr>
        <p:txBody>
          <a:bodyPr>
            <a:normAutofit lnSpcReduction="10000"/>
          </a:bodyPr>
          <a:lstStyle/>
          <a:p>
            <a:r>
              <a:rPr lang="en-US" dirty="0"/>
              <a:t>Bank Management System</a:t>
            </a:r>
          </a:p>
        </p:txBody>
      </p:sp>
      <p:sp>
        <p:nvSpPr>
          <p:cNvPr id="14" name="Text Placeholder 13">
            <a:extLst>
              <a:ext uri="{FF2B5EF4-FFF2-40B4-BE49-F238E27FC236}">
                <a16:creationId xmlns:a16="http://schemas.microsoft.com/office/drawing/2014/main" id="{A8E2EC3C-FAA1-434A-92F1-50D0B679440B}"/>
              </a:ext>
            </a:extLst>
          </p:cNvPr>
          <p:cNvSpPr>
            <a:spLocks noGrp="1"/>
          </p:cNvSpPr>
          <p:nvPr>
            <p:ph type="body" sz="quarter" idx="13"/>
          </p:nvPr>
        </p:nvSpPr>
        <p:spPr/>
        <p:txBody>
          <a:bodyPr/>
          <a:lstStyle/>
          <a:p>
            <a:r>
              <a:rPr lang="en-US" sz="1600" dirty="0"/>
              <a:t>Date: </a:t>
            </a:r>
            <a:r>
              <a:rPr lang="en-US" dirty="0"/>
              <a:t>30</a:t>
            </a:r>
            <a:r>
              <a:rPr lang="en-US" sz="1600" dirty="0"/>
              <a:t>/12/2021</a:t>
            </a:r>
          </a:p>
        </p:txBody>
      </p:sp>
      <p:sp>
        <p:nvSpPr>
          <p:cNvPr id="4" name="Content Placeholder 2">
            <a:extLst>
              <a:ext uri="{FF2B5EF4-FFF2-40B4-BE49-F238E27FC236}">
                <a16:creationId xmlns:a16="http://schemas.microsoft.com/office/drawing/2014/main" id="{AED723A2-7C68-4810-B54F-6DE7ADF15446}"/>
              </a:ext>
            </a:extLst>
          </p:cNvPr>
          <p:cNvSpPr txBox="1">
            <a:spLocks/>
          </p:cNvSpPr>
          <p:nvPr/>
        </p:nvSpPr>
        <p:spPr>
          <a:xfrm>
            <a:off x="6399725" y="2758440"/>
            <a:ext cx="2637950" cy="2175067"/>
          </a:xfrm>
          <a:prstGeom prst="rect">
            <a:avLst/>
          </a:prstGeom>
        </p:spPr>
        <p:txBody>
          <a:bodyPr>
            <a:normAutofit fontScale="77500" lnSpcReduction="20000"/>
          </a:bodyPr>
          <a:lstStyle>
            <a:lvl1pPr marL="174625" indent="-174625" algn="l" defTabSz="685783" rtl="0" eaLnBrk="1" latinLnBrk="0" hangingPunct="1">
              <a:lnSpc>
                <a:spcPct val="100000"/>
              </a:lnSpc>
              <a:spcBef>
                <a:spcPts val="750"/>
              </a:spcBef>
              <a:spcAft>
                <a:spcPts val="200"/>
              </a:spcAft>
              <a:buClr>
                <a:schemeClr val="accent1"/>
              </a:buClr>
              <a:buSzPct val="110000"/>
              <a:buFont typeface="Arial" panose="020B0604020202020204" pitchFamily="34" charset="0"/>
              <a:buChar char="•"/>
              <a:defRPr sz="1800" kern="1200">
                <a:solidFill>
                  <a:schemeClr val="tx2">
                    <a:lumMod val="75000"/>
                  </a:schemeClr>
                </a:solidFill>
                <a:latin typeface="+mn-lt"/>
                <a:ea typeface="+mn-ea"/>
                <a:cs typeface="+mn-cs"/>
              </a:defRPr>
            </a:lvl1pPr>
            <a:lvl2pPr marL="461963" indent="-173038" algn="l" defTabSz="685783" rtl="0" eaLnBrk="1" latinLnBrk="0" hangingPunct="1">
              <a:lnSpc>
                <a:spcPct val="100000"/>
              </a:lnSpc>
              <a:spcBef>
                <a:spcPts val="375"/>
              </a:spcBef>
              <a:spcAft>
                <a:spcPts val="200"/>
              </a:spcAft>
              <a:buClr>
                <a:schemeClr val="accent1"/>
              </a:buClr>
              <a:buSzPct val="100000"/>
              <a:buFont typeface="Microsoft Sans Serif" panose="020B0604020202020204" pitchFamily="34" charset="0"/>
              <a:buChar char="◦"/>
              <a:defRPr sz="1600" kern="1200">
                <a:solidFill>
                  <a:schemeClr val="tx2">
                    <a:lumMod val="75000"/>
                  </a:schemeClr>
                </a:solidFill>
                <a:latin typeface="+mn-lt"/>
                <a:ea typeface="+mn-ea"/>
                <a:cs typeface="+mn-cs"/>
              </a:defRPr>
            </a:lvl2pPr>
            <a:lvl3pPr marL="739775" indent="-169863" algn="l" defTabSz="685783" rtl="0" eaLnBrk="1" latinLnBrk="0" hangingPunct="1">
              <a:lnSpc>
                <a:spcPct val="100000"/>
              </a:lnSpc>
              <a:spcBef>
                <a:spcPts val="375"/>
              </a:spcBef>
              <a:spcAft>
                <a:spcPts val="200"/>
              </a:spcAft>
              <a:buClr>
                <a:schemeClr val="accent1"/>
              </a:buClr>
              <a:buFont typeface="Microsoft Sans Serif" panose="020B0604020202020204" pitchFamily="34" charset="0"/>
              <a:buChar char="‒"/>
              <a:defRPr sz="1400" kern="1200">
                <a:solidFill>
                  <a:schemeClr val="tx2">
                    <a:lumMod val="75000"/>
                  </a:schemeClr>
                </a:solidFill>
                <a:latin typeface="+mn-lt"/>
                <a:ea typeface="+mn-ea"/>
                <a:cs typeface="+mn-cs"/>
              </a:defRPr>
            </a:lvl3pPr>
            <a:lvl4pPr marL="1028675" indent="0" algn="l" defTabSz="685783" rtl="0" eaLnBrk="1" latinLnBrk="0" hangingPunct="1">
              <a:lnSpc>
                <a:spcPct val="90000"/>
              </a:lnSpc>
              <a:spcBef>
                <a:spcPts val="375"/>
              </a:spcBef>
              <a:spcAft>
                <a:spcPts val="600"/>
              </a:spcAft>
              <a:buClr>
                <a:schemeClr val="tx1"/>
              </a:buClr>
              <a:buFont typeface="Arial" panose="020B0604020202020204" pitchFamily="34" charset="0"/>
              <a:buNone/>
              <a:defRPr sz="1400" kern="1200">
                <a:solidFill>
                  <a:schemeClr val="tx2">
                    <a:lumMod val="75000"/>
                  </a:schemeClr>
                </a:solidFill>
                <a:latin typeface="+mn-lt"/>
                <a:ea typeface="+mn-ea"/>
                <a:cs typeface="+mn-cs"/>
              </a:defRPr>
            </a:lvl4pPr>
            <a:lvl5pPr marL="1628741" indent="-257175" algn="l" defTabSz="685783" rtl="0" eaLnBrk="1" latinLnBrk="0" hangingPunct="1">
              <a:lnSpc>
                <a:spcPct val="90000"/>
              </a:lnSpc>
              <a:spcBef>
                <a:spcPts val="375"/>
              </a:spcBef>
              <a:spcAft>
                <a:spcPts val="600"/>
              </a:spcAft>
              <a:buClr>
                <a:schemeClr val="tx1"/>
              </a:buClr>
              <a:buFont typeface="Arial" panose="020B0604020202020204" pitchFamily="34" charset="0"/>
              <a:buChar char="•"/>
              <a:defRPr sz="1400" kern="1200">
                <a:solidFill>
                  <a:schemeClr val="tx2">
                    <a:lumMod val="75000"/>
                  </a:schemeClr>
                </a:solidFill>
                <a:latin typeface="+mn-lt"/>
                <a:ea typeface="+mn-ea"/>
                <a:cs typeface="+mn-cs"/>
              </a:defRPr>
            </a:lvl5pPr>
            <a:lvl6pPr marL="1885903"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795"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686"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577" indent="-171446" algn="l" defTabSz="685783"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pPr marL="0" indent="0">
              <a:buFont typeface="Arial" panose="020B0604020202020204" pitchFamily="34" charset="0"/>
              <a:buNone/>
            </a:pPr>
            <a:r>
              <a:rPr lang="en-US" sz="2400" b="1" u="sng" dirty="0">
                <a:solidFill>
                  <a:schemeClr val="bg1"/>
                </a:solidFill>
                <a:latin typeface="Times New Roman" panose="02020603050405020304" pitchFamily="18" charset="0"/>
                <a:cs typeface="Times New Roman" panose="02020603050405020304" pitchFamily="18" charset="0"/>
              </a:rPr>
              <a:t>Presented By Group 5</a:t>
            </a:r>
          </a:p>
          <a:p>
            <a:pPr marL="0" indent="0">
              <a:buFont typeface="Arial" panose="020B0604020202020204" pitchFamily="34" charset="0"/>
              <a:buNone/>
            </a:pPr>
            <a:r>
              <a:rPr lang="en-US" b="1" dirty="0" err="1">
                <a:solidFill>
                  <a:schemeClr val="bg1"/>
                </a:solidFill>
                <a:latin typeface="Times New Roman" panose="02020603050405020304" pitchFamily="18" charset="0"/>
                <a:cs typeface="Times New Roman" panose="02020603050405020304" pitchFamily="18" charset="0"/>
              </a:rPr>
              <a:t>Charithra</a:t>
            </a:r>
            <a:r>
              <a:rPr lang="en-US" b="1" dirty="0">
                <a:solidFill>
                  <a:schemeClr val="bg1"/>
                </a:solidFill>
                <a:latin typeface="Times New Roman" panose="02020603050405020304" pitchFamily="18" charset="0"/>
                <a:cs typeface="Times New Roman" panose="02020603050405020304" pitchFamily="18" charset="0"/>
              </a:rPr>
              <a:t> S</a:t>
            </a:r>
          </a:p>
          <a:p>
            <a:pPr marL="0" indent="0">
              <a:buFont typeface="Arial" panose="020B0604020202020204" pitchFamily="34" charset="0"/>
              <a:buNone/>
            </a:pPr>
            <a:r>
              <a:rPr lang="en-US" b="1" dirty="0">
                <a:solidFill>
                  <a:schemeClr val="bg1"/>
                </a:solidFill>
                <a:latin typeface="Times New Roman" panose="02020603050405020304" pitchFamily="18" charset="0"/>
                <a:cs typeface="Times New Roman" panose="02020603050405020304" pitchFamily="18" charset="0"/>
              </a:rPr>
              <a:t>M Roshini</a:t>
            </a:r>
          </a:p>
          <a:p>
            <a:pPr marL="0" indent="0">
              <a:buFont typeface="Arial" panose="020B0604020202020204" pitchFamily="34" charset="0"/>
              <a:buNone/>
            </a:pPr>
            <a:r>
              <a:rPr lang="en-US" b="1" dirty="0">
                <a:solidFill>
                  <a:schemeClr val="bg1"/>
                </a:solidFill>
                <a:latin typeface="Times New Roman" panose="02020603050405020304" pitchFamily="18" charset="0"/>
                <a:cs typeface="Times New Roman" panose="02020603050405020304" pitchFamily="18" charset="0"/>
              </a:rPr>
              <a:t>Manjula B</a:t>
            </a:r>
          </a:p>
          <a:p>
            <a:pPr marL="0" indent="0">
              <a:buFont typeface="Arial" panose="020B0604020202020204" pitchFamily="34" charset="0"/>
              <a:buNone/>
            </a:pPr>
            <a:r>
              <a:rPr lang="en-US" b="1" dirty="0">
                <a:solidFill>
                  <a:schemeClr val="bg1"/>
                </a:solidFill>
                <a:latin typeface="Times New Roman" panose="02020603050405020304" pitchFamily="18" charset="0"/>
                <a:cs typeface="Times New Roman" panose="02020603050405020304" pitchFamily="18" charset="0"/>
              </a:rPr>
              <a:t>Rachana V</a:t>
            </a:r>
          </a:p>
          <a:p>
            <a:pPr marL="0" indent="0">
              <a:buFont typeface="Arial" panose="020B0604020202020204" pitchFamily="34" charset="0"/>
              <a:buNone/>
            </a:pPr>
            <a:r>
              <a:rPr lang="en-US" b="1" dirty="0">
                <a:solidFill>
                  <a:schemeClr val="bg1"/>
                </a:solidFill>
                <a:latin typeface="Times New Roman" panose="02020603050405020304" pitchFamily="18" charset="0"/>
                <a:cs typeface="Times New Roman" panose="02020603050405020304" pitchFamily="18" charset="0"/>
              </a:rPr>
              <a:t>Tilak </a:t>
            </a:r>
            <a:r>
              <a:rPr lang="en-US" b="1" dirty="0" err="1">
                <a:solidFill>
                  <a:schemeClr val="bg1"/>
                </a:solidFill>
                <a:latin typeface="Times New Roman" panose="02020603050405020304" pitchFamily="18" charset="0"/>
                <a:cs typeface="Times New Roman" panose="02020603050405020304" pitchFamily="18" charset="0"/>
              </a:rPr>
              <a:t>Jinachandra</a:t>
            </a:r>
            <a:r>
              <a:rPr lang="en-US" b="1" dirty="0">
                <a:solidFill>
                  <a:schemeClr val="bg1"/>
                </a:solidFill>
                <a:latin typeface="Times New Roman" panose="02020603050405020304" pitchFamily="18" charset="0"/>
                <a:cs typeface="Times New Roman" panose="02020603050405020304" pitchFamily="18" charset="0"/>
              </a:rPr>
              <a:t> Nayak</a:t>
            </a:r>
          </a:p>
          <a:p>
            <a:pPr marL="0" indent="0">
              <a:buFont typeface="Arial" panose="020B0604020202020204" pitchFamily="34" charset="0"/>
              <a:buNone/>
            </a:pPr>
            <a:r>
              <a:rPr lang="en-US" b="1" dirty="0">
                <a:solidFill>
                  <a:schemeClr val="bg1"/>
                </a:solidFill>
                <a:latin typeface="Times New Roman" panose="02020603050405020304" pitchFamily="18" charset="0"/>
                <a:cs typeface="Times New Roman" panose="02020603050405020304" pitchFamily="18" charset="0"/>
              </a:rPr>
              <a:t>Varshitha MS</a:t>
            </a:r>
          </a:p>
          <a:p>
            <a:pPr marL="0" indent="0">
              <a:buFont typeface="Arial" panose="020B0604020202020204" pitchFamily="34" charset="0"/>
              <a:buNone/>
            </a:pPr>
            <a:endParaRPr lang="en-US" b="1" dirty="0">
              <a:solidFill>
                <a:schemeClr val="bg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463629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223D266-D180-4C2E-941E-3EF5343E64BA}"/>
              </a:ext>
            </a:extLst>
          </p:cNvPr>
          <p:cNvSpPr>
            <a:spLocks noGrp="1"/>
          </p:cNvSpPr>
          <p:nvPr>
            <p:ph type="sldNum" sz="quarter" idx="4"/>
          </p:nvPr>
        </p:nvSpPr>
        <p:spPr/>
        <p:txBody>
          <a:bodyPr/>
          <a:lstStyle/>
          <a:p>
            <a:fld id="{18C35892-E2DF-4085-B552-07E7B2102D0F}" type="slidenum">
              <a:rPr lang="en-US" smtClean="0"/>
              <a:t>10</a:t>
            </a:fld>
            <a:endParaRPr lang="en-US"/>
          </a:p>
        </p:txBody>
      </p:sp>
      <p:sp>
        <p:nvSpPr>
          <p:cNvPr id="7" name="Title 6">
            <a:extLst>
              <a:ext uri="{FF2B5EF4-FFF2-40B4-BE49-F238E27FC236}">
                <a16:creationId xmlns:a16="http://schemas.microsoft.com/office/drawing/2014/main" id="{FD550F12-DB76-45B6-A5BA-84CB5BA8EF6A}"/>
              </a:ext>
            </a:extLst>
          </p:cNvPr>
          <p:cNvSpPr>
            <a:spLocks noGrp="1"/>
          </p:cNvSpPr>
          <p:nvPr>
            <p:ph type="title"/>
          </p:nvPr>
        </p:nvSpPr>
        <p:spPr/>
        <p:txBody>
          <a:bodyPr/>
          <a:lstStyle/>
          <a:p>
            <a:r>
              <a:rPr lang="en-US" dirty="0"/>
              <a:t>Bank Management System</a:t>
            </a:r>
          </a:p>
        </p:txBody>
      </p:sp>
      <p:sp>
        <p:nvSpPr>
          <p:cNvPr id="8" name="Text Placeholder 7">
            <a:extLst>
              <a:ext uri="{FF2B5EF4-FFF2-40B4-BE49-F238E27FC236}">
                <a16:creationId xmlns:a16="http://schemas.microsoft.com/office/drawing/2014/main" id="{E89EC1E6-6B69-4A7F-B70F-18EC4DE54D85}"/>
              </a:ext>
            </a:extLst>
          </p:cNvPr>
          <p:cNvSpPr>
            <a:spLocks noGrp="1"/>
          </p:cNvSpPr>
          <p:nvPr>
            <p:ph type="body" sz="quarter" idx="17"/>
          </p:nvPr>
        </p:nvSpPr>
        <p:spPr>
          <a:xfrm>
            <a:off x="477788" y="2221234"/>
            <a:ext cx="7512920" cy="1027871"/>
          </a:xfrm>
        </p:spPr>
        <p:txBody>
          <a:bodyPr>
            <a:normAutofit/>
          </a:bodyPr>
          <a:lstStyle/>
          <a:p>
            <a:pPr marL="0" indent="0" algn="ctr">
              <a:buNone/>
            </a:pPr>
            <a:r>
              <a:rPr lang="en-US" sz="3600" b="1" dirty="0">
                <a:latin typeface="Times New Roman" panose="02020603050405020304" pitchFamily="18" charset="0"/>
                <a:cs typeface="Times New Roman" panose="02020603050405020304" pitchFamily="18" charset="0"/>
              </a:rPr>
              <a:t>Snapshots</a:t>
            </a:r>
          </a:p>
        </p:txBody>
      </p:sp>
      <p:sp>
        <p:nvSpPr>
          <p:cNvPr id="6" name="Footer Placeholder 5">
            <a:extLst>
              <a:ext uri="{FF2B5EF4-FFF2-40B4-BE49-F238E27FC236}">
                <a16:creationId xmlns:a16="http://schemas.microsoft.com/office/drawing/2014/main" id="{A5DFA2FC-97E6-47E5-8731-D96E066A3D95}"/>
              </a:ext>
            </a:extLst>
          </p:cNvPr>
          <p:cNvSpPr>
            <a:spLocks noGrp="1"/>
          </p:cNvSpPr>
          <p:nvPr>
            <p:ph type="ftr" sz="quarter" idx="18"/>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3395318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BEAE7F-91B4-43E3-8B95-38A9F9977A8F}"/>
              </a:ext>
            </a:extLst>
          </p:cNvPr>
          <p:cNvSpPr>
            <a:spLocks noGrp="1"/>
          </p:cNvSpPr>
          <p:nvPr>
            <p:ph type="sldNum" sz="quarter" idx="4"/>
          </p:nvPr>
        </p:nvSpPr>
        <p:spPr/>
        <p:txBody>
          <a:bodyPr/>
          <a:lstStyle/>
          <a:p>
            <a:fld id="{18C35892-E2DF-4085-B552-07E7B2102D0F}" type="slidenum">
              <a:rPr lang="en-US" smtClean="0"/>
              <a:t>11</a:t>
            </a:fld>
            <a:endParaRPr lang="en-US"/>
          </a:p>
        </p:txBody>
      </p:sp>
      <p:sp>
        <p:nvSpPr>
          <p:cNvPr id="7" name="Title 6">
            <a:extLst>
              <a:ext uri="{FF2B5EF4-FFF2-40B4-BE49-F238E27FC236}">
                <a16:creationId xmlns:a16="http://schemas.microsoft.com/office/drawing/2014/main" id="{62B56869-FED5-4A1C-BB80-18A5D5DBB483}"/>
              </a:ext>
            </a:extLst>
          </p:cNvPr>
          <p:cNvSpPr>
            <a:spLocks noGrp="1"/>
          </p:cNvSpPr>
          <p:nvPr>
            <p:ph type="title"/>
          </p:nvPr>
        </p:nvSpPr>
        <p:spPr/>
        <p:txBody>
          <a:bodyPr/>
          <a:lstStyle/>
          <a:p>
            <a:r>
              <a:rPr lang="en-US" dirty="0"/>
              <a:t>Bank Management System</a:t>
            </a:r>
          </a:p>
        </p:txBody>
      </p:sp>
      <p:sp>
        <p:nvSpPr>
          <p:cNvPr id="8" name="Text Placeholder 7">
            <a:extLst>
              <a:ext uri="{FF2B5EF4-FFF2-40B4-BE49-F238E27FC236}">
                <a16:creationId xmlns:a16="http://schemas.microsoft.com/office/drawing/2014/main" id="{475E8ADD-9342-44B4-99C2-ABB9250734FA}"/>
              </a:ext>
            </a:extLst>
          </p:cNvPr>
          <p:cNvSpPr>
            <a:spLocks noGrp="1"/>
          </p:cNvSpPr>
          <p:nvPr>
            <p:ph type="body" sz="quarter" idx="17"/>
          </p:nvPr>
        </p:nvSpPr>
        <p:spPr/>
        <p:txBody>
          <a:bodyPr/>
          <a:lstStyle/>
          <a:p>
            <a:r>
              <a:rPr lang="en-US" dirty="0"/>
              <a:t>Login</a:t>
            </a:r>
          </a:p>
        </p:txBody>
      </p:sp>
      <p:sp>
        <p:nvSpPr>
          <p:cNvPr id="6" name="Footer Placeholder 5">
            <a:extLst>
              <a:ext uri="{FF2B5EF4-FFF2-40B4-BE49-F238E27FC236}">
                <a16:creationId xmlns:a16="http://schemas.microsoft.com/office/drawing/2014/main" id="{72D9909B-A0AB-4CCA-B0F5-F26D203EEFFE}"/>
              </a:ext>
            </a:extLst>
          </p:cNvPr>
          <p:cNvSpPr>
            <a:spLocks noGrp="1"/>
          </p:cNvSpPr>
          <p:nvPr>
            <p:ph type="ftr" sz="quarter" idx="18"/>
          </p:nvPr>
        </p:nvSpPr>
        <p:spPr/>
        <p:txBody>
          <a:bodyPr/>
          <a:lstStyle/>
          <a:p>
            <a:r>
              <a:rPr lang="en-US"/>
              <a:t>ArisGlobal Confidential © 2021 ArisGlobal. All Rights Reserved.</a:t>
            </a:r>
            <a:endParaRPr lang="en-US" dirty="0"/>
          </a:p>
        </p:txBody>
      </p:sp>
      <p:pic>
        <p:nvPicPr>
          <p:cNvPr id="9" name="Picture 8" descr="A screenshot of a computer&#10;&#10;Description automatically generated">
            <a:extLst>
              <a:ext uri="{FF2B5EF4-FFF2-40B4-BE49-F238E27FC236}">
                <a16:creationId xmlns:a16="http://schemas.microsoft.com/office/drawing/2014/main" id="{92B6DFF2-AE4B-4947-8101-D446C890D304}"/>
              </a:ext>
            </a:extLst>
          </p:cNvPr>
          <p:cNvPicPr>
            <a:picLocks noChangeAspect="1"/>
          </p:cNvPicPr>
          <p:nvPr/>
        </p:nvPicPr>
        <p:blipFill rotWithShape="1">
          <a:blip r:embed="rId2">
            <a:extLst>
              <a:ext uri="{28A0092B-C50C-407E-A947-70E740481C1C}">
                <a14:useLocalDpi xmlns:a14="http://schemas.microsoft.com/office/drawing/2010/main" val="0"/>
              </a:ext>
            </a:extLst>
          </a:blip>
          <a:srcRect l="578" t="21485" r="19651" b="10751"/>
          <a:stretch/>
        </p:blipFill>
        <p:spPr>
          <a:xfrm>
            <a:off x="1217613" y="1520456"/>
            <a:ext cx="6640063" cy="2977116"/>
          </a:xfrm>
          <a:prstGeom prst="rect">
            <a:avLst/>
          </a:prstGeom>
        </p:spPr>
      </p:pic>
    </p:spTree>
    <p:extLst>
      <p:ext uri="{BB962C8B-B14F-4D97-AF65-F5344CB8AC3E}">
        <p14:creationId xmlns:p14="http://schemas.microsoft.com/office/powerpoint/2010/main" val="15674425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BEAE7F-91B4-43E3-8B95-38A9F9977A8F}"/>
              </a:ext>
            </a:extLst>
          </p:cNvPr>
          <p:cNvSpPr>
            <a:spLocks noGrp="1"/>
          </p:cNvSpPr>
          <p:nvPr>
            <p:ph type="sldNum" sz="quarter" idx="4"/>
          </p:nvPr>
        </p:nvSpPr>
        <p:spPr/>
        <p:txBody>
          <a:bodyPr/>
          <a:lstStyle/>
          <a:p>
            <a:fld id="{18C35892-E2DF-4085-B552-07E7B2102D0F}" type="slidenum">
              <a:rPr lang="en-US" smtClean="0"/>
              <a:t>12</a:t>
            </a:fld>
            <a:endParaRPr lang="en-US"/>
          </a:p>
        </p:txBody>
      </p:sp>
      <p:sp>
        <p:nvSpPr>
          <p:cNvPr id="7" name="Title 6">
            <a:extLst>
              <a:ext uri="{FF2B5EF4-FFF2-40B4-BE49-F238E27FC236}">
                <a16:creationId xmlns:a16="http://schemas.microsoft.com/office/drawing/2014/main" id="{62B56869-FED5-4A1C-BB80-18A5D5DBB483}"/>
              </a:ext>
            </a:extLst>
          </p:cNvPr>
          <p:cNvSpPr>
            <a:spLocks noGrp="1"/>
          </p:cNvSpPr>
          <p:nvPr>
            <p:ph type="title"/>
          </p:nvPr>
        </p:nvSpPr>
        <p:spPr/>
        <p:txBody>
          <a:bodyPr/>
          <a:lstStyle/>
          <a:p>
            <a:r>
              <a:rPr lang="en-US" dirty="0"/>
              <a:t>Bank Management System</a:t>
            </a:r>
          </a:p>
        </p:txBody>
      </p:sp>
      <p:sp>
        <p:nvSpPr>
          <p:cNvPr id="8" name="Text Placeholder 7">
            <a:extLst>
              <a:ext uri="{FF2B5EF4-FFF2-40B4-BE49-F238E27FC236}">
                <a16:creationId xmlns:a16="http://schemas.microsoft.com/office/drawing/2014/main" id="{475E8ADD-9342-44B4-99C2-ABB9250734FA}"/>
              </a:ext>
            </a:extLst>
          </p:cNvPr>
          <p:cNvSpPr>
            <a:spLocks noGrp="1"/>
          </p:cNvSpPr>
          <p:nvPr>
            <p:ph type="body" sz="quarter" idx="17"/>
          </p:nvPr>
        </p:nvSpPr>
        <p:spPr/>
        <p:txBody>
          <a:bodyPr/>
          <a:lstStyle/>
          <a:p>
            <a:pPr marL="0" indent="0">
              <a:buNone/>
            </a:pPr>
            <a:r>
              <a:rPr lang="en-US" dirty="0"/>
              <a:t> </a:t>
            </a:r>
            <a:r>
              <a:rPr lang="en-US" dirty="0">
                <a:solidFill>
                  <a:schemeClr val="accent1"/>
                </a:solidFill>
                <a:latin typeface="Times New Roman" panose="02020603050405020304" pitchFamily="18" charset="0"/>
                <a:cs typeface="Times New Roman" panose="02020603050405020304" pitchFamily="18" charset="0"/>
              </a:rPr>
              <a:t>2. </a:t>
            </a:r>
            <a:r>
              <a:rPr lang="en-US" dirty="0">
                <a:solidFill>
                  <a:schemeClr val="tx1"/>
                </a:solidFill>
                <a:latin typeface="Times New Roman" panose="02020603050405020304" pitchFamily="18" charset="0"/>
                <a:cs typeface="Times New Roman" panose="02020603050405020304" pitchFamily="18" charset="0"/>
              </a:rPr>
              <a:t>Home Page</a:t>
            </a:r>
            <a:endParaRPr lang="en-US" dirty="0">
              <a:solidFill>
                <a:schemeClr val="accent1"/>
              </a:solidFill>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72D9909B-A0AB-4CCA-B0F5-F26D203EEFFE}"/>
              </a:ext>
            </a:extLst>
          </p:cNvPr>
          <p:cNvSpPr>
            <a:spLocks noGrp="1"/>
          </p:cNvSpPr>
          <p:nvPr>
            <p:ph type="ftr" sz="quarter" idx="18"/>
          </p:nvPr>
        </p:nvSpPr>
        <p:spPr/>
        <p:txBody>
          <a:bodyPr/>
          <a:lstStyle/>
          <a:p>
            <a:r>
              <a:rPr lang="en-US"/>
              <a:t>ArisGlobal Confidential © 2021 ArisGlobal. All Rights Reserved.</a:t>
            </a:r>
            <a:endParaRPr lang="en-US" dirty="0"/>
          </a:p>
        </p:txBody>
      </p:sp>
      <p:pic>
        <p:nvPicPr>
          <p:cNvPr id="4" name="Picture 3" descr="A screenshot of a building&#10;&#10;Description automatically generated with medium confidence">
            <a:extLst>
              <a:ext uri="{FF2B5EF4-FFF2-40B4-BE49-F238E27FC236}">
                <a16:creationId xmlns:a16="http://schemas.microsoft.com/office/drawing/2014/main" id="{855FA603-3869-4E0F-9776-F4C47ED02B54}"/>
              </a:ext>
            </a:extLst>
          </p:cNvPr>
          <p:cNvPicPr>
            <a:picLocks noChangeAspect="1"/>
          </p:cNvPicPr>
          <p:nvPr/>
        </p:nvPicPr>
        <p:blipFill rotWithShape="1">
          <a:blip r:embed="rId2">
            <a:extLst>
              <a:ext uri="{28A0092B-C50C-407E-A947-70E740481C1C}">
                <a14:useLocalDpi xmlns:a14="http://schemas.microsoft.com/office/drawing/2010/main" val="0"/>
              </a:ext>
            </a:extLst>
          </a:blip>
          <a:srcRect t="10770" r="1730" b="5323"/>
          <a:stretch/>
        </p:blipFill>
        <p:spPr>
          <a:xfrm>
            <a:off x="734450" y="1531088"/>
            <a:ext cx="7484517" cy="3058432"/>
          </a:xfrm>
          <a:prstGeom prst="rect">
            <a:avLst/>
          </a:prstGeom>
        </p:spPr>
      </p:pic>
    </p:spTree>
    <p:extLst>
      <p:ext uri="{BB962C8B-B14F-4D97-AF65-F5344CB8AC3E}">
        <p14:creationId xmlns:p14="http://schemas.microsoft.com/office/powerpoint/2010/main" val="4643629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BEAE7F-91B4-43E3-8B95-38A9F9977A8F}"/>
              </a:ext>
            </a:extLst>
          </p:cNvPr>
          <p:cNvSpPr>
            <a:spLocks noGrp="1"/>
          </p:cNvSpPr>
          <p:nvPr>
            <p:ph type="sldNum" sz="quarter" idx="4"/>
          </p:nvPr>
        </p:nvSpPr>
        <p:spPr/>
        <p:txBody>
          <a:bodyPr/>
          <a:lstStyle/>
          <a:p>
            <a:fld id="{18C35892-E2DF-4085-B552-07E7B2102D0F}" type="slidenum">
              <a:rPr lang="en-US" smtClean="0"/>
              <a:t>13</a:t>
            </a:fld>
            <a:endParaRPr lang="en-US"/>
          </a:p>
        </p:txBody>
      </p:sp>
      <p:sp>
        <p:nvSpPr>
          <p:cNvPr id="7" name="Title 6">
            <a:extLst>
              <a:ext uri="{FF2B5EF4-FFF2-40B4-BE49-F238E27FC236}">
                <a16:creationId xmlns:a16="http://schemas.microsoft.com/office/drawing/2014/main" id="{62B56869-FED5-4A1C-BB80-18A5D5DBB483}"/>
              </a:ext>
            </a:extLst>
          </p:cNvPr>
          <p:cNvSpPr>
            <a:spLocks noGrp="1"/>
          </p:cNvSpPr>
          <p:nvPr>
            <p:ph type="title"/>
          </p:nvPr>
        </p:nvSpPr>
        <p:spPr/>
        <p:txBody>
          <a:bodyPr/>
          <a:lstStyle/>
          <a:p>
            <a:r>
              <a:rPr lang="en-US" dirty="0"/>
              <a:t>Bank Management System</a:t>
            </a:r>
          </a:p>
        </p:txBody>
      </p:sp>
      <p:sp>
        <p:nvSpPr>
          <p:cNvPr id="8" name="Text Placeholder 7">
            <a:extLst>
              <a:ext uri="{FF2B5EF4-FFF2-40B4-BE49-F238E27FC236}">
                <a16:creationId xmlns:a16="http://schemas.microsoft.com/office/drawing/2014/main" id="{475E8ADD-9342-44B4-99C2-ABB9250734FA}"/>
              </a:ext>
            </a:extLst>
          </p:cNvPr>
          <p:cNvSpPr>
            <a:spLocks noGrp="1"/>
          </p:cNvSpPr>
          <p:nvPr>
            <p:ph type="body" sz="quarter" idx="17"/>
          </p:nvPr>
        </p:nvSpPr>
        <p:spPr/>
        <p:txBody>
          <a:bodyPr/>
          <a:lstStyle/>
          <a:p>
            <a:pPr marL="0" indent="0">
              <a:buNone/>
            </a:pPr>
            <a:r>
              <a:rPr lang="en-US" dirty="0"/>
              <a:t> </a:t>
            </a:r>
            <a:r>
              <a:rPr lang="en-US" dirty="0">
                <a:solidFill>
                  <a:schemeClr val="accent1"/>
                </a:solidFill>
                <a:latin typeface="Times New Roman" panose="02020603050405020304" pitchFamily="18" charset="0"/>
                <a:cs typeface="Times New Roman" panose="02020603050405020304" pitchFamily="18" charset="0"/>
              </a:rPr>
              <a:t>3. </a:t>
            </a:r>
            <a:r>
              <a:rPr lang="en-US" dirty="0">
                <a:solidFill>
                  <a:schemeClr val="tx1"/>
                </a:solidFill>
                <a:latin typeface="Times New Roman" panose="02020603050405020304" pitchFamily="18" charset="0"/>
                <a:cs typeface="Times New Roman" panose="02020603050405020304" pitchFamily="18" charset="0"/>
              </a:rPr>
              <a:t>Create Account</a:t>
            </a:r>
            <a:endParaRPr lang="en-US" dirty="0">
              <a:solidFill>
                <a:schemeClr val="accent1"/>
              </a:solidFill>
              <a:latin typeface="Times New Roman" panose="02020603050405020304" pitchFamily="18" charset="0"/>
              <a:cs typeface="Times New Roman" panose="02020603050405020304" pitchFamily="18" charset="0"/>
            </a:endParaRPr>
          </a:p>
        </p:txBody>
      </p:sp>
      <p:sp>
        <p:nvSpPr>
          <p:cNvPr id="6" name="Footer Placeholder 5">
            <a:extLst>
              <a:ext uri="{FF2B5EF4-FFF2-40B4-BE49-F238E27FC236}">
                <a16:creationId xmlns:a16="http://schemas.microsoft.com/office/drawing/2014/main" id="{72D9909B-A0AB-4CCA-B0F5-F26D203EEFFE}"/>
              </a:ext>
            </a:extLst>
          </p:cNvPr>
          <p:cNvSpPr>
            <a:spLocks noGrp="1"/>
          </p:cNvSpPr>
          <p:nvPr>
            <p:ph type="ftr" sz="quarter" idx="18"/>
          </p:nvPr>
        </p:nvSpPr>
        <p:spPr/>
        <p:txBody>
          <a:bodyPr/>
          <a:lstStyle/>
          <a:p>
            <a:r>
              <a:rPr lang="en-US"/>
              <a:t>ArisGlobal Confidential © 2021 ArisGlobal. All Rights Reserved.</a:t>
            </a:r>
            <a:endParaRPr lang="en-US" dirty="0"/>
          </a:p>
        </p:txBody>
      </p:sp>
      <p:pic>
        <p:nvPicPr>
          <p:cNvPr id="4" name="Picture 3" descr="Graphical user interface, application&#10;&#10;Description automatically generated">
            <a:extLst>
              <a:ext uri="{FF2B5EF4-FFF2-40B4-BE49-F238E27FC236}">
                <a16:creationId xmlns:a16="http://schemas.microsoft.com/office/drawing/2014/main" id="{085C8643-A6B3-43F7-A4CD-BE7954A02116}"/>
              </a:ext>
            </a:extLst>
          </p:cNvPr>
          <p:cNvPicPr>
            <a:picLocks noChangeAspect="1"/>
          </p:cNvPicPr>
          <p:nvPr/>
        </p:nvPicPr>
        <p:blipFill rotWithShape="1">
          <a:blip r:embed="rId2">
            <a:extLst>
              <a:ext uri="{28A0092B-C50C-407E-A947-70E740481C1C}">
                <a14:useLocalDpi xmlns:a14="http://schemas.microsoft.com/office/drawing/2010/main" val="0"/>
              </a:ext>
            </a:extLst>
          </a:blip>
          <a:srcRect t="10770" b="5737"/>
          <a:stretch/>
        </p:blipFill>
        <p:spPr>
          <a:xfrm>
            <a:off x="628648" y="1403499"/>
            <a:ext cx="7654115" cy="3274828"/>
          </a:xfrm>
          <a:prstGeom prst="rect">
            <a:avLst/>
          </a:prstGeom>
        </p:spPr>
      </p:pic>
    </p:spTree>
    <p:extLst>
      <p:ext uri="{BB962C8B-B14F-4D97-AF65-F5344CB8AC3E}">
        <p14:creationId xmlns:p14="http://schemas.microsoft.com/office/powerpoint/2010/main" val="2442093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BEAE7F-91B4-43E3-8B95-38A9F9977A8F}"/>
              </a:ext>
            </a:extLst>
          </p:cNvPr>
          <p:cNvSpPr>
            <a:spLocks noGrp="1"/>
          </p:cNvSpPr>
          <p:nvPr>
            <p:ph type="sldNum" sz="quarter" idx="4"/>
          </p:nvPr>
        </p:nvSpPr>
        <p:spPr/>
        <p:txBody>
          <a:bodyPr/>
          <a:lstStyle/>
          <a:p>
            <a:fld id="{18C35892-E2DF-4085-B552-07E7B2102D0F}" type="slidenum">
              <a:rPr lang="en-US" smtClean="0"/>
              <a:t>14</a:t>
            </a:fld>
            <a:endParaRPr lang="en-US"/>
          </a:p>
        </p:txBody>
      </p:sp>
      <p:sp>
        <p:nvSpPr>
          <p:cNvPr id="7" name="Title 6">
            <a:extLst>
              <a:ext uri="{FF2B5EF4-FFF2-40B4-BE49-F238E27FC236}">
                <a16:creationId xmlns:a16="http://schemas.microsoft.com/office/drawing/2014/main" id="{62B56869-FED5-4A1C-BB80-18A5D5DBB483}"/>
              </a:ext>
            </a:extLst>
          </p:cNvPr>
          <p:cNvSpPr>
            <a:spLocks noGrp="1"/>
          </p:cNvSpPr>
          <p:nvPr>
            <p:ph type="title"/>
          </p:nvPr>
        </p:nvSpPr>
        <p:spPr/>
        <p:txBody>
          <a:bodyPr/>
          <a:lstStyle/>
          <a:p>
            <a:r>
              <a:rPr lang="en-US" dirty="0"/>
              <a:t>Bank Management System</a:t>
            </a:r>
          </a:p>
        </p:txBody>
      </p:sp>
      <p:sp>
        <p:nvSpPr>
          <p:cNvPr id="8" name="Text Placeholder 7">
            <a:extLst>
              <a:ext uri="{FF2B5EF4-FFF2-40B4-BE49-F238E27FC236}">
                <a16:creationId xmlns:a16="http://schemas.microsoft.com/office/drawing/2014/main" id="{475E8ADD-9342-44B4-99C2-ABB9250734FA}"/>
              </a:ext>
            </a:extLst>
          </p:cNvPr>
          <p:cNvSpPr>
            <a:spLocks noGrp="1"/>
          </p:cNvSpPr>
          <p:nvPr>
            <p:ph type="body" sz="quarter" idx="17"/>
          </p:nvPr>
        </p:nvSpPr>
        <p:spPr/>
        <p:txBody>
          <a:bodyPr/>
          <a:lstStyle/>
          <a:p>
            <a:pPr marL="0" indent="0">
              <a:buNone/>
            </a:pPr>
            <a:r>
              <a:rPr lang="en-US" dirty="0"/>
              <a:t> </a:t>
            </a:r>
            <a:r>
              <a:rPr lang="en-US" dirty="0">
                <a:solidFill>
                  <a:schemeClr val="accent1"/>
                </a:solidFill>
                <a:latin typeface="Times New Roman" panose="02020603050405020304" pitchFamily="18" charset="0"/>
                <a:cs typeface="Times New Roman" panose="02020603050405020304" pitchFamily="18" charset="0"/>
              </a:rPr>
              <a:t>4. </a:t>
            </a:r>
            <a:r>
              <a:rPr lang="en-US" dirty="0">
                <a:solidFill>
                  <a:schemeClr val="tx1"/>
                </a:solidFill>
                <a:latin typeface="Times New Roman" panose="02020603050405020304" pitchFamily="18" charset="0"/>
                <a:cs typeface="Times New Roman" panose="02020603050405020304" pitchFamily="18" charset="0"/>
              </a:rPr>
              <a:t>View User Details</a:t>
            </a:r>
            <a:endParaRPr lang="en-US" dirty="0">
              <a:latin typeface="Times New Roman" panose="02020603050405020304" pitchFamily="18" charset="0"/>
              <a:cs typeface="Times New Roman" panose="02020603050405020304" pitchFamily="18" charset="0"/>
            </a:endParaRPr>
          </a:p>
        </p:txBody>
      </p:sp>
      <p:pic>
        <p:nvPicPr>
          <p:cNvPr id="10" name="Picture 9" descr="Graphical user interface, application&#10;&#10;Description automatically generated">
            <a:extLst>
              <a:ext uri="{FF2B5EF4-FFF2-40B4-BE49-F238E27FC236}">
                <a16:creationId xmlns:a16="http://schemas.microsoft.com/office/drawing/2014/main" id="{D38B15BB-0F91-48A6-AC37-DE80DA7EBC2B}"/>
              </a:ext>
            </a:extLst>
          </p:cNvPr>
          <p:cNvPicPr>
            <a:picLocks noChangeAspect="1"/>
          </p:cNvPicPr>
          <p:nvPr/>
        </p:nvPicPr>
        <p:blipFill rotWithShape="1">
          <a:blip r:embed="rId2">
            <a:extLst>
              <a:ext uri="{28A0092B-C50C-407E-A947-70E740481C1C}">
                <a14:useLocalDpi xmlns:a14="http://schemas.microsoft.com/office/drawing/2010/main" val="0"/>
              </a:ext>
            </a:extLst>
          </a:blip>
          <a:srcRect t="10770" b="5530"/>
          <a:stretch/>
        </p:blipFill>
        <p:spPr>
          <a:xfrm>
            <a:off x="441870" y="1509823"/>
            <a:ext cx="8073481" cy="3257440"/>
          </a:xfrm>
          <a:prstGeom prst="rect">
            <a:avLst/>
          </a:prstGeom>
        </p:spPr>
      </p:pic>
    </p:spTree>
    <p:extLst>
      <p:ext uri="{BB962C8B-B14F-4D97-AF65-F5344CB8AC3E}">
        <p14:creationId xmlns:p14="http://schemas.microsoft.com/office/powerpoint/2010/main" val="26961097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BEAE7F-91B4-43E3-8B95-38A9F9977A8F}"/>
              </a:ext>
            </a:extLst>
          </p:cNvPr>
          <p:cNvSpPr>
            <a:spLocks noGrp="1"/>
          </p:cNvSpPr>
          <p:nvPr>
            <p:ph type="sldNum" sz="quarter" idx="4"/>
          </p:nvPr>
        </p:nvSpPr>
        <p:spPr/>
        <p:txBody>
          <a:bodyPr/>
          <a:lstStyle/>
          <a:p>
            <a:fld id="{18C35892-E2DF-4085-B552-07E7B2102D0F}" type="slidenum">
              <a:rPr lang="en-US" smtClean="0"/>
              <a:t>15</a:t>
            </a:fld>
            <a:endParaRPr lang="en-US"/>
          </a:p>
        </p:txBody>
      </p:sp>
      <p:sp>
        <p:nvSpPr>
          <p:cNvPr id="7" name="Title 6">
            <a:extLst>
              <a:ext uri="{FF2B5EF4-FFF2-40B4-BE49-F238E27FC236}">
                <a16:creationId xmlns:a16="http://schemas.microsoft.com/office/drawing/2014/main" id="{62B56869-FED5-4A1C-BB80-18A5D5DBB483}"/>
              </a:ext>
            </a:extLst>
          </p:cNvPr>
          <p:cNvSpPr>
            <a:spLocks noGrp="1"/>
          </p:cNvSpPr>
          <p:nvPr>
            <p:ph type="title"/>
          </p:nvPr>
        </p:nvSpPr>
        <p:spPr/>
        <p:txBody>
          <a:bodyPr/>
          <a:lstStyle/>
          <a:p>
            <a:r>
              <a:rPr lang="en-US" dirty="0"/>
              <a:t>Bank Management System</a:t>
            </a:r>
          </a:p>
        </p:txBody>
      </p:sp>
      <p:sp>
        <p:nvSpPr>
          <p:cNvPr id="8" name="Text Placeholder 7">
            <a:extLst>
              <a:ext uri="{FF2B5EF4-FFF2-40B4-BE49-F238E27FC236}">
                <a16:creationId xmlns:a16="http://schemas.microsoft.com/office/drawing/2014/main" id="{475E8ADD-9342-44B4-99C2-ABB9250734FA}"/>
              </a:ext>
            </a:extLst>
          </p:cNvPr>
          <p:cNvSpPr>
            <a:spLocks noGrp="1"/>
          </p:cNvSpPr>
          <p:nvPr>
            <p:ph type="body" sz="quarter" idx="17"/>
          </p:nvPr>
        </p:nvSpPr>
        <p:spPr/>
        <p:txBody>
          <a:bodyPr/>
          <a:lstStyle/>
          <a:p>
            <a:pPr marL="0" indent="0">
              <a:buNone/>
            </a:pPr>
            <a:r>
              <a:rPr lang="en-US" dirty="0"/>
              <a:t> </a:t>
            </a:r>
            <a:r>
              <a:rPr lang="en-US" dirty="0">
                <a:solidFill>
                  <a:schemeClr val="accent1"/>
                </a:solidFill>
              </a:rPr>
              <a:t>5. </a:t>
            </a:r>
            <a:r>
              <a:rPr lang="en-US" dirty="0">
                <a:solidFill>
                  <a:schemeClr val="tx1"/>
                </a:solidFill>
              </a:rPr>
              <a:t>Update</a:t>
            </a:r>
            <a:endParaRPr lang="en-US" dirty="0"/>
          </a:p>
        </p:txBody>
      </p:sp>
      <p:pic>
        <p:nvPicPr>
          <p:cNvPr id="6" name="Picture 5" descr="Graphical user interface&#10;&#10;Description automatically generated">
            <a:extLst>
              <a:ext uri="{FF2B5EF4-FFF2-40B4-BE49-F238E27FC236}">
                <a16:creationId xmlns:a16="http://schemas.microsoft.com/office/drawing/2014/main" id="{07F8A7BC-1898-4079-B0C1-8E764A02DDF3}"/>
              </a:ext>
            </a:extLst>
          </p:cNvPr>
          <p:cNvPicPr>
            <a:picLocks noChangeAspect="1"/>
          </p:cNvPicPr>
          <p:nvPr/>
        </p:nvPicPr>
        <p:blipFill rotWithShape="1">
          <a:blip r:embed="rId2">
            <a:extLst>
              <a:ext uri="{28A0092B-C50C-407E-A947-70E740481C1C}">
                <a14:useLocalDpi xmlns:a14="http://schemas.microsoft.com/office/drawing/2010/main" val="0"/>
              </a:ext>
            </a:extLst>
          </a:blip>
          <a:srcRect t="10543" r="1730" b="4909"/>
          <a:stretch/>
        </p:blipFill>
        <p:spPr>
          <a:xfrm>
            <a:off x="744279" y="1594885"/>
            <a:ext cx="7336465" cy="3105704"/>
          </a:xfrm>
          <a:prstGeom prst="rect">
            <a:avLst/>
          </a:prstGeom>
        </p:spPr>
      </p:pic>
    </p:spTree>
    <p:extLst>
      <p:ext uri="{BB962C8B-B14F-4D97-AF65-F5344CB8AC3E}">
        <p14:creationId xmlns:p14="http://schemas.microsoft.com/office/powerpoint/2010/main" val="393923446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BEAE7F-91B4-43E3-8B95-38A9F9977A8F}"/>
              </a:ext>
            </a:extLst>
          </p:cNvPr>
          <p:cNvSpPr>
            <a:spLocks noGrp="1"/>
          </p:cNvSpPr>
          <p:nvPr>
            <p:ph type="sldNum" sz="quarter" idx="4"/>
          </p:nvPr>
        </p:nvSpPr>
        <p:spPr/>
        <p:txBody>
          <a:bodyPr/>
          <a:lstStyle/>
          <a:p>
            <a:fld id="{18C35892-E2DF-4085-B552-07E7B2102D0F}" type="slidenum">
              <a:rPr lang="en-US" smtClean="0"/>
              <a:t>16</a:t>
            </a:fld>
            <a:endParaRPr lang="en-US"/>
          </a:p>
        </p:txBody>
      </p:sp>
      <p:sp>
        <p:nvSpPr>
          <p:cNvPr id="7" name="Title 6">
            <a:extLst>
              <a:ext uri="{FF2B5EF4-FFF2-40B4-BE49-F238E27FC236}">
                <a16:creationId xmlns:a16="http://schemas.microsoft.com/office/drawing/2014/main" id="{62B56869-FED5-4A1C-BB80-18A5D5DBB483}"/>
              </a:ext>
            </a:extLst>
          </p:cNvPr>
          <p:cNvSpPr>
            <a:spLocks noGrp="1"/>
          </p:cNvSpPr>
          <p:nvPr>
            <p:ph type="title"/>
          </p:nvPr>
        </p:nvSpPr>
        <p:spPr/>
        <p:txBody>
          <a:bodyPr/>
          <a:lstStyle/>
          <a:p>
            <a:r>
              <a:rPr lang="en-US" dirty="0"/>
              <a:t>Bank Management System</a:t>
            </a:r>
          </a:p>
        </p:txBody>
      </p:sp>
      <p:sp>
        <p:nvSpPr>
          <p:cNvPr id="8" name="Text Placeholder 7">
            <a:extLst>
              <a:ext uri="{FF2B5EF4-FFF2-40B4-BE49-F238E27FC236}">
                <a16:creationId xmlns:a16="http://schemas.microsoft.com/office/drawing/2014/main" id="{475E8ADD-9342-44B4-99C2-ABB9250734FA}"/>
              </a:ext>
            </a:extLst>
          </p:cNvPr>
          <p:cNvSpPr>
            <a:spLocks noGrp="1"/>
          </p:cNvSpPr>
          <p:nvPr>
            <p:ph type="body" sz="quarter" idx="17"/>
          </p:nvPr>
        </p:nvSpPr>
        <p:spPr/>
        <p:txBody>
          <a:bodyPr/>
          <a:lstStyle/>
          <a:p>
            <a:pPr marL="0" indent="0">
              <a:buNone/>
            </a:pPr>
            <a:r>
              <a:rPr lang="en-US" dirty="0"/>
              <a:t> </a:t>
            </a:r>
            <a:r>
              <a:rPr lang="en-US" dirty="0">
                <a:solidFill>
                  <a:schemeClr val="accent1"/>
                </a:solidFill>
              </a:rPr>
              <a:t>6. </a:t>
            </a:r>
            <a:r>
              <a:rPr lang="en-US" dirty="0">
                <a:solidFill>
                  <a:schemeClr val="tx1"/>
                </a:solidFill>
                <a:latin typeface="Times New Roman" panose="02020603050405020304" pitchFamily="18" charset="0"/>
                <a:cs typeface="Times New Roman" panose="02020603050405020304" pitchFamily="18" charset="0"/>
              </a:rPr>
              <a:t>About</a:t>
            </a:r>
          </a:p>
        </p:txBody>
      </p:sp>
      <p:pic>
        <p:nvPicPr>
          <p:cNvPr id="5" name="Picture 4" descr="Graphical user interface, text, application, email&#10;&#10;Description automatically generated">
            <a:extLst>
              <a:ext uri="{FF2B5EF4-FFF2-40B4-BE49-F238E27FC236}">
                <a16:creationId xmlns:a16="http://schemas.microsoft.com/office/drawing/2014/main" id="{9BB2F157-C479-4C5A-BDC0-AA92B54AF076}"/>
              </a:ext>
            </a:extLst>
          </p:cNvPr>
          <p:cNvPicPr>
            <a:picLocks noChangeAspect="1"/>
          </p:cNvPicPr>
          <p:nvPr/>
        </p:nvPicPr>
        <p:blipFill rotWithShape="1">
          <a:blip r:embed="rId2">
            <a:extLst>
              <a:ext uri="{28A0092B-C50C-407E-A947-70E740481C1C}">
                <a14:useLocalDpi xmlns:a14="http://schemas.microsoft.com/office/drawing/2010/main" val="0"/>
              </a:ext>
            </a:extLst>
          </a:blip>
          <a:srcRect t="10770" b="5530"/>
          <a:stretch/>
        </p:blipFill>
        <p:spPr>
          <a:xfrm>
            <a:off x="441870" y="1488559"/>
            <a:ext cx="8073481" cy="3100962"/>
          </a:xfrm>
          <a:prstGeom prst="rect">
            <a:avLst/>
          </a:prstGeom>
        </p:spPr>
      </p:pic>
    </p:spTree>
    <p:extLst>
      <p:ext uri="{BB962C8B-B14F-4D97-AF65-F5344CB8AC3E}">
        <p14:creationId xmlns:p14="http://schemas.microsoft.com/office/powerpoint/2010/main" val="13575864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BEAE7F-91B4-43E3-8B95-38A9F9977A8F}"/>
              </a:ext>
            </a:extLst>
          </p:cNvPr>
          <p:cNvSpPr>
            <a:spLocks noGrp="1"/>
          </p:cNvSpPr>
          <p:nvPr>
            <p:ph type="sldNum" sz="quarter" idx="4"/>
          </p:nvPr>
        </p:nvSpPr>
        <p:spPr/>
        <p:txBody>
          <a:bodyPr/>
          <a:lstStyle/>
          <a:p>
            <a:fld id="{18C35892-E2DF-4085-B552-07E7B2102D0F}" type="slidenum">
              <a:rPr lang="en-US" smtClean="0"/>
              <a:t>17</a:t>
            </a:fld>
            <a:endParaRPr lang="en-US"/>
          </a:p>
        </p:txBody>
      </p:sp>
      <p:sp>
        <p:nvSpPr>
          <p:cNvPr id="7" name="Title 6">
            <a:extLst>
              <a:ext uri="{FF2B5EF4-FFF2-40B4-BE49-F238E27FC236}">
                <a16:creationId xmlns:a16="http://schemas.microsoft.com/office/drawing/2014/main" id="{62B56869-FED5-4A1C-BB80-18A5D5DBB483}"/>
              </a:ext>
            </a:extLst>
          </p:cNvPr>
          <p:cNvSpPr>
            <a:spLocks noGrp="1"/>
          </p:cNvSpPr>
          <p:nvPr>
            <p:ph type="title"/>
          </p:nvPr>
        </p:nvSpPr>
        <p:spPr/>
        <p:txBody>
          <a:bodyPr/>
          <a:lstStyle/>
          <a:p>
            <a:r>
              <a:rPr lang="en-US" dirty="0"/>
              <a:t>Bank Management System</a:t>
            </a:r>
          </a:p>
        </p:txBody>
      </p:sp>
      <p:sp>
        <p:nvSpPr>
          <p:cNvPr id="8" name="Text Placeholder 7">
            <a:extLst>
              <a:ext uri="{FF2B5EF4-FFF2-40B4-BE49-F238E27FC236}">
                <a16:creationId xmlns:a16="http://schemas.microsoft.com/office/drawing/2014/main" id="{475E8ADD-9342-44B4-99C2-ABB9250734FA}"/>
              </a:ext>
            </a:extLst>
          </p:cNvPr>
          <p:cNvSpPr>
            <a:spLocks noGrp="1"/>
          </p:cNvSpPr>
          <p:nvPr>
            <p:ph type="body" sz="quarter" idx="17"/>
          </p:nvPr>
        </p:nvSpPr>
        <p:spPr>
          <a:xfrm>
            <a:off x="441870" y="1001872"/>
            <a:ext cx="7989749" cy="3587648"/>
          </a:xfrm>
        </p:spPr>
        <p:txBody>
          <a:bodyPr>
            <a:normAutofit/>
          </a:bodyPr>
          <a:lstStyle/>
          <a:p>
            <a:pPr marL="0" indent="0" algn="ctr">
              <a:buNone/>
            </a:pPr>
            <a:r>
              <a:rPr lang="en-US" dirty="0"/>
              <a:t> </a:t>
            </a:r>
            <a:r>
              <a:rPr lang="en-US" sz="2400" b="1" dirty="0">
                <a:solidFill>
                  <a:schemeClr val="tx1"/>
                </a:solidFill>
                <a:latin typeface="Times New Roman" panose="02020603050405020304" pitchFamily="18" charset="0"/>
                <a:cs typeface="Times New Roman" panose="02020603050405020304" pitchFamily="18" charset="0"/>
              </a:rPr>
              <a:t>Conclusion</a:t>
            </a:r>
          </a:p>
          <a:p>
            <a:pPr marL="0" indent="0" algn="just">
              <a:buNone/>
            </a:pPr>
            <a:r>
              <a:rPr lang="en-US" sz="1600" dirty="0">
                <a:solidFill>
                  <a:srgbClr val="242424"/>
                </a:solidFill>
                <a:effectLst/>
                <a:latin typeface="Times New Roman" panose="02020603050405020304" pitchFamily="18" charset="0"/>
                <a:cs typeface="Times New Roman" panose="02020603050405020304" pitchFamily="18" charset="0"/>
              </a:rPr>
              <a:t>The Banking Management System is</a:t>
            </a:r>
            <a:r>
              <a:rPr lang="en-US" sz="1600" b="1" i="0" dirty="0">
                <a:solidFill>
                  <a:srgbClr val="242424"/>
                </a:solidFill>
                <a:effectLst/>
                <a:latin typeface="Times New Roman" panose="02020603050405020304" pitchFamily="18" charset="0"/>
                <a:cs typeface="Times New Roman" panose="02020603050405020304" pitchFamily="18" charset="0"/>
              </a:rPr>
              <a:t> more efficient, fast, reliable, user friendly</a:t>
            </a:r>
            <a:r>
              <a:rPr lang="en-US" sz="1600" dirty="0">
                <a:solidFill>
                  <a:srgbClr val="242424"/>
                </a:solidFill>
                <a:effectLst/>
                <a:latin typeface="Times New Roman" panose="02020603050405020304" pitchFamily="18" charset="0"/>
                <a:cs typeface="Times New Roman" panose="02020603050405020304" pitchFamily="18" charset="0"/>
              </a:rPr>
              <a:t>. Over and above the Methodology does not have any possibility of data loss during processing. This banking system project will serve as a useful approach to save the user account data.</a:t>
            </a:r>
            <a:r>
              <a:rPr lang="en-US" sz="1600" dirty="0">
                <a:solidFill>
                  <a:srgbClr val="000000"/>
                </a:solidFill>
                <a:effectLst/>
                <a:latin typeface="Times New Roman" panose="02020603050405020304" pitchFamily="18" charset="0"/>
                <a:cs typeface="Times New Roman" panose="02020603050405020304" pitchFamily="18" charset="0"/>
              </a:rPr>
              <a:t> The maintenance of the records is made efficient, as all the records are stored in the </a:t>
            </a:r>
            <a:r>
              <a:rPr lang="en-US" sz="1600" dirty="0" err="1">
                <a:solidFill>
                  <a:srgbClr val="000000"/>
                </a:solidFill>
                <a:effectLst/>
                <a:latin typeface="Times New Roman" panose="02020603050405020304" pitchFamily="18" charset="0"/>
                <a:cs typeface="Times New Roman" panose="02020603050405020304" pitchFamily="18" charset="0"/>
              </a:rPr>
              <a:t>Mysql</a:t>
            </a:r>
            <a:r>
              <a:rPr lang="en-US" sz="1600" dirty="0">
                <a:solidFill>
                  <a:srgbClr val="000000"/>
                </a:solidFill>
                <a:effectLst/>
                <a:latin typeface="Times New Roman" panose="02020603050405020304" pitchFamily="18" charset="0"/>
                <a:cs typeface="Times New Roman" panose="02020603050405020304" pitchFamily="18" charset="0"/>
              </a:rPr>
              <a:t> database, through which data can be retrieved easily. We are providing a monitoring mechanism for admin which is having the ultimate power. And finally the users will be satisfied with our service.</a:t>
            </a:r>
            <a:endParaRPr lang="en-US" sz="1600" dirty="0">
              <a:solidFill>
                <a:srgbClr val="242424"/>
              </a:solidFill>
              <a:effectLst/>
              <a:latin typeface="Times New Roman" panose="02020603050405020304" pitchFamily="18" charset="0"/>
              <a:cs typeface="Times New Roman" panose="02020603050405020304" pitchFamily="18" charset="0"/>
            </a:endParaRPr>
          </a:p>
          <a:p>
            <a:pPr marL="0" indent="0" algn="just">
              <a:buNone/>
            </a:pPr>
            <a:endParaRPr lang="en-US" dirty="0">
              <a:solidFill>
                <a:srgbClr val="242424"/>
              </a:solidFill>
              <a:effectLst/>
              <a:latin typeface="Times New Roman" panose="02020603050405020304" pitchFamily="18" charset="0"/>
              <a:cs typeface="Times New Roman" panose="02020603050405020304" pitchFamily="18" charset="0"/>
            </a:endParaRPr>
          </a:p>
          <a:p>
            <a:pPr marL="0" indent="0">
              <a:buNone/>
            </a:pPr>
            <a:endParaRPr lang="en-US" sz="2400" b="1"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7705454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9BEAE7F-91B4-43E3-8B95-38A9F9977A8F}"/>
              </a:ext>
            </a:extLst>
          </p:cNvPr>
          <p:cNvSpPr>
            <a:spLocks noGrp="1"/>
          </p:cNvSpPr>
          <p:nvPr>
            <p:ph type="sldNum" sz="quarter" idx="4"/>
          </p:nvPr>
        </p:nvSpPr>
        <p:spPr/>
        <p:txBody>
          <a:bodyPr/>
          <a:lstStyle/>
          <a:p>
            <a:fld id="{18C35892-E2DF-4085-B552-07E7B2102D0F}" type="slidenum">
              <a:rPr lang="en-US" smtClean="0"/>
              <a:t>18</a:t>
            </a:fld>
            <a:endParaRPr lang="en-US"/>
          </a:p>
        </p:txBody>
      </p:sp>
      <p:sp>
        <p:nvSpPr>
          <p:cNvPr id="7" name="Title 6">
            <a:extLst>
              <a:ext uri="{FF2B5EF4-FFF2-40B4-BE49-F238E27FC236}">
                <a16:creationId xmlns:a16="http://schemas.microsoft.com/office/drawing/2014/main" id="{62B56869-FED5-4A1C-BB80-18A5D5DBB483}"/>
              </a:ext>
            </a:extLst>
          </p:cNvPr>
          <p:cNvSpPr>
            <a:spLocks noGrp="1"/>
          </p:cNvSpPr>
          <p:nvPr>
            <p:ph type="title"/>
          </p:nvPr>
        </p:nvSpPr>
        <p:spPr/>
        <p:txBody>
          <a:bodyPr/>
          <a:lstStyle/>
          <a:p>
            <a:r>
              <a:rPr lang="en-US" dirty="0"/>
              <a:t>Bank Management System</a:t>
            </a:r>
          </a:p>
        </p:txBody>
      </p:sp>
      <p:sp>
        <p:nvSpPr>
          <p:cNvPr id="8" name="Text Placeholder 7">
            <a:extLst>
              <a:ext uri="{FF2B5EF4-FFF2-40B4-BE49-F238E27FC236}">
                <a16:creationId xmlns:a16="http://schemas.microsoft.com/office/drawing/2014/main" id="{475E8ADD-9342-44B4-99C2-ABB9250734FA}"/>
              </a:ext>
            </a:extLst>
          </p:cNvPr>
          <p:cNvSpPr>
            <a:spLocks noGrp="1"/>
          </p:cNvSpPr>
          <p:nvPr>
            <p:ph type="body" sz="quarter" idx="17"/>
          </p:nvPr>
        </p:nvSpPr>
        <p:spPr>
          <a:xfrm>
            <a:off x="441870" y="1001872"/>
            <a:ext cx="7484517" cy="3538230"/>
          </a:xfrm>
        </p:spPr>
        <p:txBody>
          <a:bodyPr/>
          <a:lstStyle/>
          <a:p>
            <a:pPr marL="0" indent="0">
              <a:buNone/>
            </a:pPr>
            <a:r>
              <a:rPr lang="en-US" dirty="0"/>
              <a:t> </a:t>
            </a:r>
            <a:endParaRPr lang="en-US" dirty="0">
              <a:solidFill>
                <a:schemeClr val="accent1"/>
              </a:solidFill>
            </a:endParaRPr>
          </a:p>
          <a:p>
            <a:pPr marL="0" indent="0">
              <a:buNone/>
            </a:pPr>
            <a:endParaRPr lang="en-US" dirty="0">
              <a:solidFill>
                <a:schemeClr val="accent1"/>
              </a:solidFill>
            </a:endParaRPr>
          </a:p>
          <a:p>
            <a:pPr marL="0" indent="0">
              <a:buNone/>
            </a:pPr>
            <a:endParaRPr lang="en-US" dirty="0">
              <a:solidFill>
                <a:schemeClr val="accent1"/>
              </a:solidFill>
            </a:endParaRPr>
          </a:p>
          <a:p>
            <a:pPr marL="0" indent="0">
              <a:buNone/>
            </a:pPr>
            <a:endParaRPr lang="en-US" dirty="0">
              <a:solidFill>
                <a:schemeClr val="accent1"/>
              </a:solidFill>
            </a:endParaRPr>
          </a:p>
          <a:p>
            <a:pPr marL="0" indent="0">
              <a:buNone/>
            </a:pPr>
            <a:r>
              <a:rPr lang="en-US" dirty="0">
                <a:solidFill>
                  <a:schemeClr val="accent1"/>
                </a:solidFill>
              </a:rPr>
              <a:t>			</a:t>
            </a:r>
            <a:r>
              <a:rPr lang="en-US" sz="4800" dirty="0">
                <a:solidFill>
                  <a:schemeClr val="accent1"/>
                </a:solidFill>
              </a:rPr>
              <a:t>Thank you</a:t>
            </a:r>
            <a:endParaRPr lang="en-US" dirty="0"/>
          </a:p>
        </p:txBody>
      </p:sp>
      <p:sp>
        <p:nvSpPr>
          <p:cNvPr id="6" name="Footer Placeholder 5">
            <a:extLst>
              <a:ext uri="{FF2B5EF4-FFF2-40B4-BE49-F238E27FC236}">
                <a16:creationId xmlns:a16="http://schemas.microsoft.com/office/drawing/2014/main" id="{72D9909B-A0AB-4CCA-B0F5-F26D203EEFFE}"/>
              </a:ext>
            </a:extLst>
          </p:cNvPr>
          <p:cNvSpPr>
            <a:spLocks noGrp="1"/>
          </p:cNvSpPr>
          <p:nvPr>
            <p:ph type="ftr" sz="quarter" idx="18"/>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17869992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C3B624C-4ED7-4A06-91AF-9A5AFD27E3C9}"/>
              </a:ext>
            </a:extLst>
          </p:cNvPr>
          <p:cNvSpPr>
            <a:spLocks noGrp="1"/>
          </p:cNvSpPr>
          <p:nvPr>
            <p:ph type="ftr" sz="quarter" idx="16"/>
          </p:nvPr>
        </p:nvSpPr>
        <p:spPr/>
        <p:txBody>
          <a:bodyPr/>
          <a:lstStyle/>
          <a:p>
            <a:r>
              <a:rPr lang="en-US"/>
              <a:t>ArisGlobal Confidential © 2021 ArisGlobal. All Rights Reserved.</a:t>
            </a:r>
            <a:endParaRPr lang="en-US" dirty="0"/>
          </a:p>
        </p:txBody>
      </p:sp>
      <p:sp>
        <p:nvSpPr>
          <p:cNvPr id="3" name="Slide Number Placeholder 2">
            <a:extLst>
              <a:ext uri="{FF2B5EF4-FFF2-40B4-BE49-F238E27FC236}">
                <a16:creationId xmlns:a16="http://schemas.microsoft.com/office/drawing/2014/main" id="{CA81CB9D-DEC9-4105-8887-7AC61FC3514B}"/>
              </a:ext>
            </a:extLst>
          </p:cNvPr>
          <p:cNvSpPr>
            <a:spLocks noGrp="1"/>
          </p:cNvSpPr>
          <p:nvPr>
            <p:ph type="sldNum" sz="quarter" idx="4"/>
          </p:nvPr>
        </p:nvSpPr>
        <p:spPr/>
        <p:txBody>
          <a:bodyPr/>
          <a:lstStyle/>
          <a:p>
            <a:fld id="{18C35892-E2DF-4085-B552-07E7B2102D0F}" type="slidenum">
              <a:rPr lang="en-US" smtClean="0"/>
              <a:t>2</a:t>
            </a:fld>
            <a:endParaRPr lang="en-US"/>
          </a:p>
        </p:txBody>
      </p:sp>
      <p:sp>
        <p:nvSpPr>
          <p:cNvPr id="5" name="Title 4">
            <a:extLst>
              <a:ext uri="{FF2B5EF4-FFF2-40B4-BE49-F238E27FC236}">
                <a16:creationId xmlns:a16="http://schemas.microsoft.com/office/drawing/2014/main" id="{5B576788-6FE5-49CC-93B1-667F3E0B34DB}"/>
              </a:ext>
            </a:extLst>
          </p:cNvPr>
          <p:cNvSpPr>
            <a:spLocks noGrp="1"/>
          </p:cNvSpPr>
          <p:nvPr>
            <p:ph type="title"/>
          </p:nvPr>
        </p:nvSpPr>
        <p:spPr/>
        <p:txBody>
          <a:bodyPr/>
          <a:lstStyle/>
          <a:p>
            <a:r>
              <a:rPr lang="en-US" dirty="0"/>
              <a:t>Bank Management System</a:t>
            </a:r>
          </a:p>
        </p:txBody>
      </p:sp>
      <p:sp>
        <p:nvSpPr>
          <p:cNvPr id="6" name="Text Placeholder 24">
            <a:extLst>
              <a:ext uri="{FF2B5EF4-FFF2-40B4-BE49-F238E27FC236}">
                <a16:creationId xmlns:a16="http://schemas.microsoft.com/office/drawing/2014/main" id="{E70EDBC0-2374-4CFC-B0C5-D445AB32D364}"/>
              </a:ext>
            </a:extLst>
          </p:cNvPr>
          <p:cNvSpPr>
            <a:spLocks noGrp="1"/>
          </p:cNvSpPr>
          <p:nvPr>
            <p:ph type="body" sz="quarter" idx="17"/>
          </p:nvPr>
        </p:nvSpPr>
        <p:spPr>
          <a:xfrm>
            <a:off x="444500" y="1009650"/>
            <a:ext cx="7513638" cy="3690938"/>
          </a:xfrm>
        </p:spPr>
        <p:txBody>
          <a:bodyPr/>
          <a:lstStyle/>
          <a:p>
            <a:pPr marL="0" indent="0">
              <a:buNone/>
            </a:pPr>
            <a:r>
              <a:rPr lang="en-US" sz="3200" b="1" dirty="0">
                <a:solidFill>
                  <a:srgbClr val="000000"/>
                </a:solidFill>
                <a:latin typeface="Times New Roman" panose="02020603050405020304" pitchFamily="18" charset="0"/>
                <a:cs typeface="Times New Roman" panose="02020603050405020304" pitchFamily="18" charset="0"/>
              </a:rPr>
              <a:t>Contents</a:t>
            </a:r>
            <a:endParaRPr lang="en-US" b="1" dirty="0">
              <a:solidFill>
                <a:srgbClr val="000000"/>
              </a:solidFill>
            </a:endParaRPr>
          </a:p>
          <a:p>
            <a:pPr algn="just"/>
            <a:r>
              <a:rPr lang="en-US" dirty="0">
                <a:solidFill>
                  <a:srgbClr val="000000"/>
                </a:solidFill>
                <a:latin typeface="Times New Roman" panose="02020603050405020304" pitchFamily="18" charset="0"/>
                <a:cs typeface="Times New Roman" panose="02020603050405020304" pitchFamily="18" charset="0"/>
              </a:rPr>
              <a:t>Introduction</a:t>
            </a:r>
          </a:p>
          <a:p>
            <a:pPr algn="just"/>
            <a:r>
              <a:rPr lang="en-US" b="0" i="0" dirty="0">
                <a:solidFill>
                  <a:srgbClr val="000000"/>
                </a:solidFill>
                <a:effectLst/>
                <a:latin typeface="Times New Roman" panose="02020603050405020304" pitchFamily="18" charset="0"/>
                <a:cs typeface="Times New Roman" panose="02020603050405020304" pitchFamily="18" charset="0"/>
              </a:rPr>
              <a:t>Method</a:t>
            </a:r>
            <a:r>
              <a:rPr lang="en-US" dirty="0">
                <a:solidFill>
                  <a:srgbClr val="000000"/>
                </a:solidFill>
                <a:latin typeface="Times New Roman" panose="02020603050405020304" pitchFamily="18" charset="0"/>
                <a:cs typeface="Times New Roman" panose="02020603050405020304" pitchFamily="18" charset="0"/>
              </a:rPr>
              <a:t>ology</a:t>
            </a:r>
          </a:p>
          <a:p>
            <a:pPr algn="just"/>
            <a:r>
              <a:rPr lang="en-US" dirty="0">
                <a:solidFill>
                  <a:srgbClr val="000000"/>
                </a:solidFill>
                <a:latin typeface="Times New Roman" panose="02020603050405020304" pitchFamily="18" charset="0"/>
                <a:cs typeface="Times New Roman" panose="02020603050405020304" pitchFamily="18" charset="0"/>
              </a:rPr>
              <a:t>System Requirement</a:t>
            </a:r>
          </a:p>
          <a:p>
            <a:pPr algn="just"/>
            <a:r>
              <a:rPr lang="en-US" dirty="0">
                <a:solidFill>
                  <a:srgbClr val="000000"/>
                </a:solidFill>
                <a:latin typeface="Times New Roman" panose="02020603050405020304" pitchFamily="18" charset="0"/>
                <a:cs typeface="Times New Roman" panose="02020603050405020304" pitchFamily="18" charset="0"/>
              </a:rPr>
              <a:t>Project Modules</a:t>
            </a:r>
          </a:p>
          <a:p>
            <a:pPr algn="just"/>
            <a:r>
              <a:rPr lang="en-US" dirty="0">
                <a:solidFill>
                  <a:srgbClr val="000000"/>
                </a:solidFill>
                <a:latin typeface="Times New Roman" panose="02020603050405020304" pitchFamily="18" charset="0"/>
                <a:cs typeface="Times New Roman" panose="02020603050405020304" pitchFamily="18" charset="0"/>
              </a:rPr>
              <a:t>Snapshot</a:t>
            </a:r>
          </a:p>
          <a:p>
            <a:pPr algn="just"/>
            <a:r>
              <a:rPr lang="en-US" dirty="0">
                <a:solidFill>
                  <a:srgbClr val="000000"/>
                </a:solidFill>
                <a:latin typeface="Times New Roman" panose="02020603050405020304" pitchFamily="18" charset="0"/>
                <a:cs typeface="Times New Roman" panose="02020603050405020304" pitchFamily="18" charset="0"/>
              </a:rPr>
              <a:t>Conclusion</a:t>
            </a:r>
          </a:p>
          <a:p>
            <a:pPr algn="just"/>
            <a:endParaRPr lang="en-US" dirty="0">
              <a:solidFill>
                <a:srgbClr val="000000"/>
              </a:solidFill>
              <a:latin typeface="Times New Roman" panose="02020603050405020304" pitchFamily="18" charset="0"/>
              <a:cs typeface="Times New Roman" panose="02020603050405020304" pitchFamily="18" charset="0"/>
            </a:endParaRPr>
          </a:p>
          <a:p>
            <a:pPr algn="just"/>
            <a:endParaRPr lang="en-US" dirty="0">
              <a:solidFill>
                <a:srgbClr val="000000"/>
              </a:solidFill>
              <a:latin typeface="Times New Roman" panose="02020603050405020304" pitchFamily="18" charset="0"/>
              <a:cs typeface="Times New Roman" panose="02020603050405020304" pitchFamily="18" charset="0"/>
            </a:endParaRPr>
          </a:p>
          <a:p>
            <a:pPr algn="just"/>
            <a:endParaRPr lang="en-US" dirty="0">
              <a:solidFill>
                <a:srgbClr val="000000"/>
              </a:solidFill>
              <a:latin typeface="Times New Roman" panose="02020603050405020304" pitchFamily="18" charset="0"/>
              <a:cs typeface="Times New Roman" panose="02020603050405020304" pitchFamily="18" charset="0"/>
            </a:endParaRPr>
          </a:p>
          <a:p>
            <a:pPr algn="just"/>
            <a:endParaRPr lang="en-US" b="0" i="0" dirty="0">
              <a:solidFill>
                <a:srgbClr val="000000"/>
              </a:solidFill>
              <a:effectLst/>
              <a:latin typeface="Times New Roman" panose="02020603050405020304" pitchFamily="18" charset="0"/>
              <a:cs typeface="Times New Roman" panose="02020603050405020304" pitchFamily="18" charset="0"/>
            </a:endParaRPr>
          </a:p>
          <a:p>
            <a:pPr algn="just"/>
            <a:endParaRPr lang="en-US" dirty="0"/>
          </a:p>
        </p:txBody>
      </p:sp>
    </p:spTree>
    <p:extLst>
      <p:ext uri="{BB962C8B-B14F-4D97-AF65-F5344CB8AC3E}">
        <p14:creationId xmlns:p14="http://schemas.microsoft.com/office/powerpoint/2010/main" val="3531199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C3B624C-4ED7-4A06-91AF-9A5AFD27E3C9}"/>
              </a:ext>
            </a:extLst>
          </p:cNvPr>
          <p:cNvSpPr>
            <a:spLocks noGrp="1"/>
          </p:cNvSpPr>
          <p:nvPr>
            <p:ph type="ftr" sz="quarter" idx="16"/>
          </p:nvPr>
        </p:nvSpPr>
        <p:spPr/>
        <p:txBody>
          <a:bodyPr/>
          <a:lstStyle/>
          <a:p>
            <a:r>
              <a:rPr lang="en-US"/>
              <a:t>ArisGlobal Confidential © 2021 ArisGlobal. All Rights Reserved.</a:t>
            </a:r>
            <a:endParaRPr lang="en-US" dirty="0"/>
          </a:p>
        </p:txBody>
      </p:sp>
      <p:sp>
        <p:nvSpPr>
          <p:cNvPr id="3" name="Slide Number Placeholder 2">
            <a:extLst>
              <a:ext uri="{FF2B5EF4-FFF2-40B4-BE49-F238E27FC236}">
                <a16:creationId xmlns:a16="http://schemas.microsoft.com/office/drawing/2014/main" id="{CA81CB9D-DEC9-4105-8887-7AC61FC3514B}"/>
              </a:ext>
            </a:extLst>
          </p:cNvPr>
          <p:cNvSpPr>
            <a:spLocks noGrp="1"/>
          </p:cNvSpPr>
          <p:nvPr>
            <p:ph type="sldNum" sz="quarter" idx="4"/>
          </p:nvPr>
        </p:nvSpPr>
        <p:spPr/>
        <p:txBody>
          <a:bodyPr/>
          <a:lstStyle/>
          <a:p>
            <a:fld id="{18C35892-E2DF-4085-B552-07E7B2102D0F}" type="slidenum">
              <a:rPr lang="en-US" smtClean="0"/>
              <a:t>3</a:t>
            </a:fld>
            <a:endParaRPr lang="en-US"/>
          </a:p>
        </p:txBody>
      </p:sp>
      <p:sp>
        <p:nvSpPr>
          <p:cNvPr id="5" name="Title 4">
            <a:extLst>
              <a:ext uri="{FF2B5EF4-FFF2-40B4-BE49-F238E27FC236}">
                <a16:creationId xmlns:a16="http://schemas.microsoft.com/office/drawing/2014/main" id="{5B576788-6FE5-49CC-93B1-667F3E0B34DB}"/>
              </a:ext>
            </a:extLst>
          </p:cNvPr>
          <p:cNvSpPr>
            <a:spLocks noGrp="1"/>
          </p:cNvSpPr>
          <p:nvPr>
            <p:ph type="title"/>
          </p:nvPr>
        </p:nvSpPr>
        <p:spPr/>
        <p:txBody>
          <a:bodyPr/>
          <a:lstStyle/>
          <a:p>
            <a:r>
              <a:rPr lang="en-US" dirty="0"/>
              <a:t>Bank Management System</a:t>
            </a:r>
          </a:p>
        </p:txBody>
      </p:sp>
      <p:sp>
        <p:nvSpPr>
          <p:cNvPr id="6" name="Text Placeholder 24">
            <a:extLst>
              <a:ext uri="{FF2B5EF4-FFF2-40B4-BE49-F238E27FC236}">
                <a16:creationId xmlns:a16="http://schemas.microsoft.com/office/drawing/2014/main" id="{E70EDBC0-2374-4CFC-B0C5-D445AB32D364}"/>
              </a:ext>
            </a:extLst>
          </p:cNvPr>
          <p:cNvSpPr>
            <a:spLocks noGrp="1"/>
          </p:cNvSpPr>
          <p:nvPr>
            <p:ph type="body" sz="quarter" idx="17"/>
          </p:nvPr>
        </p:nvSpPr>
        <p:spPr>
          <a:xfrm>
            <a:off x="444500" y="1009650"/>
            <a:ext cx="7513638" cy="3690938"/>
          </a:xfrm>
        </p:spPr>
        <p:txBody>
          <a:bodyPr/>
          <a:lstStyle/>
          <a:p>
            <a:pPr marL="0" indent="0">
              <a:buNone/>
            </a:pPr>
            <a:r>
              <a:rPr lang="en-US" sz="3200" b="1" i="0" dirty="0">
                <a:solidFill>
                  <a:srgbClr val="000000"/>
                </a:solidFill>
                <a:effectLst/>
                <a:latin typeface="Times New Roman" panose="02020603050405020304" pitchFamily="18" charset="0"/>
                <a:cs typeface="Times New Roman" panose="02020603050405020304" pitchFamily="18" charset="0"/>
              </a:rPr>
              <a:t>Introduction</a:t>
            </a:r>
            <a:endParaRPr lang="en-US" b="1" dirty="0">
              <a:solidFill>
                <a:srgbClr val="000000"/>
              </a:solidFill>
            </a:endParaRPr>
          </a:p>
          <a:p>
            <a:pPr algn="just"/>
            <a:r>
              <a:rPr lang="en-US" b="0" i="0" dirty="0">
                <a:solidFill>
                  <a:srgbClr val="000000"/>
                </a:solidFill>
                <a:effectLst/>
                <a:latin typeface="Times New Roman" panose="02020603050405020304" pitchFamily="18" charset="0"/>
                <a:cs typeface="Times New Roman" panose="02020603050405020304" pitchFamily="18" charset="0"/>
              </a:rPr>
              <a:t>A Computer based management system is designed to handle  all the </a:t>
            </a:r>
            <a:r>
              <a:rPr lang="en-US" dirty="0">
                <a:solidFill>
                  <a:srgbClr val="000000"/>
                </a:solidFill>
                <a:latin typeface="Times New Roman" panose="02020603050405020304" pitchFamily="18" charset="0"/>
                <a:cs typeface="Times New Roman" panose="02020603050405020304" pitchFamily="18" charset="0"/>
              </a:rPr>
              <a:t>p</a:t>
            </a:r>
            <a:r>
              <a:rPr lang="en-US" b="0" i="0" dirty="0">
                <a:solidFill>
                  <a:srgbClr val="000000"/>
                </a:solidFill>
                <a:effectLst/>
                <a:latin typeface="Times New Roman" panose="02020603050405020304" pitchFamily="18" charset="0"/>
                <a:cs typeface="Times New Roman" panose="02020603050405020304" pitchFamily="18" charset="0"/>
              </a:rPr>
              <a:t>rimary information in banks.</a:t>
            </a:r>
          </a:p>
          <a:p>
            <a:pPr algn="just"/>
            <a:r>
              <a:rPr lang="en-US" dirty="0">
                <a:latin typeface="Times New Roman" panose="02020603050405020304" pitchFamily="18" charset="0"/>
                <a:cs typeface="Times New Roman" panose="02020603050405020304" pitchFamily="18" charset="0"/>
              </a:rPr>
              <a:t>Bank Management System is an application used to manage the services provided by the bank.</a:t>
            </a:r>
          </a:p>
          <a:p>
            <a:pPr algn="just"/>
            <a:r>
              <a:rPr lang="en-US" dirty="0">
                <a:latin typeface="Times New Roman" panose="02020603050405020304" pitchFamily="18" charset="0"/>
                <a:cs typeface="Times New Roman" panose="02020603050405020304" pitchFamily="18" charset="0"/>
              </a:rPr>
              <a:t>This application helps to reduce the manual work of the bank staffs.</a:t>
            </a:r>
          </a:p>
          <a:p>
            <a:pPr algn="just"/>
            <a:r>
              <a:rPr lang="en-US" dirty="0">
                <a:latin typeface="Times New Roman" panose="02020603050405020304" pitchFamily="18" charset="0"/>
                <a:cs typeface="Times New Roman" panose="02020603050405020304" pitchFamily="18" charset="0"/>
              </a:rPr>
              <a:t>This is a application used by a bank admin to carry out the bank operations</a:t>
            </a:r>
            <a:r>
              <a:rPr lang="en-US" dirty="0"/>
              <a:t>.</a:t>
            </a:r>
          </a:p>
        </p:txBody>
      </p:sp>
    </p:spTree>
    <p:extLst>
      <p:ext uri="{BB962C8B-B14F-4D97-AF65-F5344CB8AC3E}">
        <p14:creationId xmlns:p14="http://schemas.microsoft.com/office/powerpoint/2010/main" val="476848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C3B624C-4ED7-4A06-91AF-9A5AFD27E3C9}"/>
              </a:ext>
            </a:extLst>
          </p:cNvPr>
          <p:cNvSpPr>
            <a:spLocks noGrp="1"/>
          </p:cNvSpPr>
          <p:nvPr>
            <p:ph type="ftr" sz="quarter" idx="16"/>
          </p:nvPr>
        </p:nvSpPr>
        <p:spPr/>
        <p:txBody>
          <a:bodyPr/>
          <a:lstStyle/>
          <a:p>
            <a:r>
              <a:rPr lang="en-US"/>
              <a:t>ArisGlobal Confidential © 2021 ArisGlobal. All Rights Reserved.</a:t>
            </a:r>
            <a:endParaRPr lang="en-US" dirty="0"/>
          </a:p>
        </p:txBody>
      </p:sp>
      <p:sp>
        <p:nvSpPr>
          <p:cNvPr id="3" name="Slide Number Placeholder 2">
            <a:extLst>
              <a:ext uri="{FF2B5EF4-FFF2-40B4-BE49-F238E27FC236}">
                <a16:creationId xmlns:a16="http://schemas.microsoft.com/office/drawing/2014/main" id="{CA81CB9D-DEC9-4105-8887-7AC61FC3514B}"/>
              </a:ext>
            </a:extLst>
          </p:cNvPr>
          <p:cNvSpPr>
            <a:spLocks noGrp="1"/>
          </p:cNvSpPr>
          <p:nvPr>
            <p:ph type="sldNum" sz="quarter" idx="4"/>
          </p:nvPr>
        </p:nvSpPr>
        <p:spPr/>
        <p:txBody>
          <a:bodyPr/>
          <a:lstStyle/>
          <a:p>
            <a:fld id="{18C35892-E2DF-4085-B552-07E7B2102D0F}" type="slidenum">
              <a:rPr lang="en-US" smtClean="0"/>
              <a:t>4</a:t>
            </a:fld>
            <a:endParaRPr lang="en-US"/>
          </a:p>
        </p:txBody>
      </p:sp>
      <p:sp>
        <p:nvSpPr>
          <p:cNvPr id="5" name="Title 4">
            <a:extLst>
              <a:ext uri="{FF2B5EF4-FFF2-40B4-BE49-F238E27FC236}">
                <a16:creationId xmlns:a16="http://schemas.microsoft.com/office/drawing/2014/main" id="{5B576788-6FE5-49CC-93B1-667F3E0B34DB}"/>
              </a:ext>
            </a:extLst>
          </p:cNvPr>
          <p:cNvSpPr>
            <a:spLocks noGrp="1"/>
          </p:cNvSpPr>
          <p:nvPr>
            <p:ph type="title"/>
          </p:nvPr>
        </p:nvSpPr>
        <p:spPr/>
        <p:txBody>
          <a:bodyPr/>
          <a:lstStyle/>
          <a:p>
            <a:r>
              <a:rPr lang="en-US" dirty="0"/>
              <a:t>Bank Management System</a:t>
            </a:r>
          </a:p>
        </p:txBody>
      </p:sp>
      <p:sp>
        <p:nvSpPr>
          <p:cNvPr id="6" name="Text Placeholder 24">
            <a:extLst>
              <a:ext uri="{FF2B5EF4-FFF2-40B4-BE49-F238E27FC236}">
                <a16:creationId xmlns:a16="http://schemas.microsoft.com/office/drawing/2014/main" id="{E70EDBC0-2374-4CFC-B0C5-D445AB32D364}"/>
              </a:ext>
            </a:extLst>
          </p:cNvPr>
          <p:cNvSpPr>
            <a:spLocks noGrp="1"/>
          </p:cNvSpPr>
          <p:nvPr>
            <p:ph type="body" sz="quarter" idx="17"/>
          </p:nvPr>
        </p:nvSpPr>
        <p:spPr>
          <a:xfrm>
            <a:off x="444500" y="1009650"/>
            <a:ext cx="7513638" cy="3690938"/>
          </a:xfrm>
        </p:spPr>
        <p:txBody>
          <a:bodyPr/>
          <a:lstStyle/>
          <a:p>
            <a:pPr marL="0" indent="0">
              <a:buNone/>
            </a:pPr>
            <a:r>
              <a:rPr lang="en-US" sz="2400" b="1" dirty="0">
                <a:solidFill>
                  <a:srgbClr val="000000"/>
                </a:solidFill>
                <a:latin typeface="Times New Roman" panose="02020603050405020304" pitchFamily="18" charset="0"/>
                <a:cs typeface="Times New Roman" panose="02020603050405020304" pitchFamily="18" charset="0"/>
              </a:rPr>
              <a:t>Methodology</a:t>
            </a:r>
          </a:p>
          <a:p>
            <a:pPr algn="just"/>
            <a:r>
              <a:rPr lang="en-US" b="0" i="0" dirty="0">
                <a:solidFill>
                  <a:schemeClr val="tx1"/>
                </a:solidFill>
                <a:effectLst/>
                <a:latin typeface="Times New Roman" panose="02020603050405020304" pitchFamily="18" charset="0"/>
                <a:cs typeface="Times New Roman" panose="02020603050405020304" pitchFamily="18" charset="0"/>
              </a:rPr>
              <a:t>This Project contains all the basic activities of the bank.</a:t>
            </a:r>
          </a:p>
          <a:p>
            <a:pPr algn="just"/>
            <a:r>
              <a:rPr lang="en-US" b="0" i="0" dirty="0">
                <a:solidFill>
                  <a:schemeClr val="tx1"/>
                </a:solidFill>
                <a:effectLst/>
                <a:latin typeface="Times New Roman" panose="02020603050405020304" pitchFamily="18" charset="0"/>
                <a:cs typeface="Times New Roman" panose="02020603050405020304" pitchFamily="18" charset="0"/>
              </a:rPr>
              <a:t>Mainly focused on admin panel.</a:t>
            </a:r>
          </a:p>
          <a:p>
            <a:pPr algn="just"/>
            <a:r>
              <a:rPr lang="en-US" b="0" i="0" dirty="0">
                <a:solidFill>
                  <a:srgbClr val="000000"/>
                </a:solidFill>
                <a:effectLst/>
                <a:latin typeface="Times New Roman" panose="02020603050405020304" pitchFamily="18" charset="0"/>
                <a:cs typeface="Times New Roman" panose="02020603050405020304" pitchFamily="18" charset="0"/>
              </a:rPr>
              <a:t>Admin activities:</a:t>
            </a:r>
          </a:p>
          <a:p>
            <a:pPr algn="just"/>
            <a:r>
              <a:rPr lang="en-US" dirty="0">
                <a:solidFill>
                  <a:srgbClr val="000000"/>
                </a:solidFill>
                <a:latin typeface="Times New Roman" panose="02020603050405020304" pitchFamily="18" charset="0"/>
                <a:cs typeface="Times New Roman" panose="02020603050405020304" pitchFamily="18" charset="0"/>
              </a:rPr>
              <a:t>Admin can add new users.</a:t>
            </a:r>
            <a:endParaRPr lang="en-US" b="0" i="0" dirty="0">
              <a:solidFill>
                <a:srgbClr val="000000"/>
              </a:solidFill>
              <a:effectLst/>
              <a:latin typeface="Times New Roman" panose="02020603050405020304" pitchFamily="18" charset="0"/>
              <a:cs typeface="Times New Roman" panose="02020603050405020304" pitchFamily="18" charset="0"/>
            </a:endParaRPr>
          </a:p>
          <a:p>
            <a:pPr algn="just"/>
            <a:r>
              <a:rPr lang="en-US" b="0" i="0" dirty="0">
                <a:solidFill>
                  <a:srgbClr val="000000"/>
                </a:solidFill>
                <a:effectLst/>
                <a:latin typeface="Times New Roman" panose="02020603050405020304" pitchFamily="18" charset="0"/>
                <a:cs typeface="Times New Roman" panose="02020603050405020304" pitchFamily="18" charset="0"/>
              </a:rPr>
              <a:t>can manage all registered users. </a:t>
            </a:r>
          </a:p>
          <a:p>
            <a:pPr algn="just"/>
            <a:r>
              <a:rPr lang="en-US" b="0" i="0" dirty="0">
                <a:solidFill>
                  <a:srgbClr val="000000"/>
                </a:solidFill>
                <a:effectLst/>
                <a:latin typeface="Times New Roman" panose="02020603050405020304" pitchFamily="18" charset="0"/>
                <a:cs typeface="Times New Roman" panose="02020603050405020304" pitchFamily="18" charset="0"/>
              </a:rPr>
              <a:t>Admin can update the user information and delete the user.</a:t>
            </a:r>
          </a:p>
        </p:txBody>
      </p:sp>
    </p:spTree>
    <p:extLst>
      <p:ext uri="{BB962C8B-B14F-4D97-AF65-F5344CB8AC3E}">
        <p14:creationId xmlns:p14="http://schemas.microsoft.com/office/powerpoint/2010/main" val="384849179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C3B624C-4ED7-4A06-91AF-9A5AFD27E3C9}"/>
              </a:ext>
            </a:extLst>
          </p:cNvPr>
          <p:cNvSpPr>
            <a:spLocks noGrp="1"/>
          </p:cNvSpPr>
          <p:nvPr>
            <p:ph type="ftr" sz="quarter" idx="16"/>
          </p:nvPr>
        </p:nvSpPr>
        <p:spPr/>
        <p:txBody>
          <a:bodyPr/>
          <a:lstStyle/>
          <a:p>
            <a:r>
              <a:rPr lang="en-US"/>
              <a:t>ArisGlobal Confidential © 2021 ArisGlobal. All Rights Reserved.</a:t>
            </a:r>
            <a:endParaRPr lang="en-US" dirty="0"/>
          </a:p>
        </p:txBody>
      </p:sp>
      <p:sp>
        <p:nvSpPr>
          <p:cNvPr id="3" name="Slide Number Placeholder 2">
            <a:extLst>
              <a:ext uri="{FF2B5EF4-FFF2-40B4-BE49-F238E27FC236}">
                <a16:creationId xmlns:a16="http://schemas.microsoft.com/office/drawing/2014/main" id="{CA81CB9D-DEC9-4105-8887-7AC61FC3514B}"/>
              </a:ext>
            </a:extLst>
          </p:cNvPr>
          <p:cNvSpPr>
            <a:spLocks noGrp="1"/>
          </p:cNvSpPr>
          <p:nvPr>
            <p:ph type="sldNum" sz="quarter" idx="4"/>
          </p:nvPr>
        </p:nvSpPr>
        <p:spPr/>
        <p:txBody>
          <a:bodyPr/>
          <a:lstStyle/>
          <a:p>
            <a:fld id="{18C35892-E2DF-4085-B552-07E7B2102D0F}" type="slidenum">
              <a:rPr lang="en-US" smtClean="0"/>
              <a:t>5</a:t>
            </a:fld>
            <a:endParaRPr lang="en-US"/>
          </a:p>
        </p:txBody>
      </p:sp>
      <p:sp>
        <p:nvSpPr>
          <p:cNvPr id="5" name="Title 4">
            <a:extLst>
              <a:ext uri="{FF2B5EF4-FFF2-40B4-BE49-F238E27FC236}">
                <a16:creationId xmlns:a16="http://schemas.microsoft.com/office/drawing/2014/main" id="{5B576788-6FE5-49CC-93B1-667F3E0B34DB}"/>
              </a:ext>
            </a:extLst>
          </p:cNvPr>
          <p:cNvSpPr>
            <a:spLocks noGrp="1"/>
          </p:cNvSpPr>
          <p:nvPr>
            <p:ph type="title"/>
          </p:nvPr>
        </p:nvSpPr>
        <p:spPr/>
        <p:txBody>
          <a:bodyPr/>
          <a:lstStyle/>
          <a:p>
            <a:r>
              <a:rPr lang="en-US" dirty="0"/>
              <a:t>Bank Management System</a:t>
            </a:r>
          </a:p>
        </p:txBody>
      </p:sp>
      <p:sp>
        <p:nvSpPr>
          <p:cNvPr id="6" name="Text Placeholder 24">
            <a:extLst>
              <a:ext uri="{FF2B5EF4-FFF2-40B4-BE49-F238E27FC236}">
                <a16:creationId xmlns:a16="http://schemas.microsoft.com/office/drawing/2014/main" id="{E70EDBC0-2374-4CFC-B0C5-D445AB32D364}"/>
              </a:ext>
            </a:extLst>
          </p:cNvPr>
          <p:cNvSpPr>
            <a:spLocks noGrp="1"/>
          </p:cNvSpPr>
          <p:nvPr>
            <p:ph type="body" sz="quarter" idx="17"/>
          </p:nvPr>
        </p:nvSpPr>
        <p:spPr>
          <a:xfrm>
            <a:off x="444500" y="1009650"/>
            <a:ext cx="7513638" cy="3690938"/>
          </a:xfrm>
        </p:spPr>
        <p:txBody>
          <a:bodyPr/>
          <a:lstStyle/>
          <a:p>
            <a:pPr marL="0" indent="0">
              <a:buNone/>
            </a:pPr>
            <a:r>
              <a:rPr lang="en-US" sz="2400" b="1">
                <a:solidFill>
                  <a:srgbClr val="000000"/>
                </a:solidFill>
                <a:latin typeface="Times New Roman" panose="02020603050405020304" pitchFamily="18" charset="0"/>
                <a:cs typeface="Times New Roman" panose="02020603050405020304" pitchFamily="18" charset="0"/>
              </a:rPr>
              <a:t>Block Diagram</a:t>
            </a:r>
            <a:endParaRPr lang="en-US" sz="2400" b="1" dirty="0">
              <a:solidFill>
                <a:srgbClr val="000000"/>
              </a:solidFill>
              <a:latin typeface="Times New Roman" panose="02020603050405020304" pitchFamily="18" charset="0"/>
              <a:cs typeface="Times New Roman" panose="02020603050405020304" pitchFamily="18" charset="0"/>
            </a:endParaRPr>
          </a:p>
        </p:txBody>
      </p:sp>
      <p:pic>
        <p:nvPicPr>
          <p:cNvPr id="7" name="Picture 6" descr="Diagram&#10;&#10;Description automatically generated">
            <a:extLst>
              <a:ext uri="{FF2B5EF4-FFF2-40B4-BE49-F238E27FC236}">
                <a16:creationId xmlns:a16="http://schemas.microsoft.com/office/drawing/2014/main" id="{DECF644F-81DA-4B7D-8450-E7B642F709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09179" y="1679944"/>
            <a:ext cx="6925642" cy="2530549"/>
          </a:xfrm>
          <a:prstGeom prst="rect">
            <a:avLst/>
          </a:prstGeom>
        </p:spPr>
      </p:pic>
    </p:spTree>
    <p:extLst>
      <p:ext uri="{BB962C8B-B14F-4D97-AF65-F5344CB8AC3E}">
        <p14:creationId xmlns:p14="http://schemas.microsoft.com/office/powerpoint/2010/main" val="29909741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3703292-2FB8-46F3-A758-A9226C308558}"/>
              </a:ext>
            </a:extLst>
          </p:cNvPr>
          <p:cNvSpPr>
            <a:spLocks noGrp="1"/>
          </p:cNvSpPr>
          <p:nvPr>
            <p:ph type="sldNum" sz="quarter" idx="4"/>
          </p:nvPr>
        </p:nvSpPr>
        <p:spPr>
          <a:xfrm>
            <a:off x="8517680" y="4767263"/>
            <a:ext cx="465832" cy="273844"/>
          </a:xfrm>
        </p:spPr>
        <p:txBody>
          <a:bodyPr/>
          <a:lstStyle/>
          <a:p>
            <a:fld id="{18C35892-E2DF-4085-B552-07E7B2102D0F}" type="slidenum">
              <a:rPr lang="en-US" smtClean="0"/>
              <a:t>6</a:t>
            </a:fld>
            <a:endParaRPr lang="en-US"/>
          </a:p>
        </p:txBody>
      </p:sp>
      <p:sp>
        <p:nvSpPr>
          <p:cNvPr id="5" name="Title 4">
            <a:extLst>
              <a:ext uri="{FF2B5EF4-FFF2-40B4-BE49-F238E27FC236}">
                <a16:creationId xmlns:a16="http://schemas.microsoft.com/office/drawing/2014/main" id="{2D4AE544-6539-43DB-B3EE-427D8D11BCEE}"/>
              </a:ext>
            </a:extLst>
          </p:cNvPr>
          <p:cNvSpPr>
            <a:spLocks noGrp="1"/>
          </p:cNvSpPr>
          <p:nvPr>
            <p:ph type="title"/>
          </p:nvPr>
        </p:nvSpPr>
        <p:spPr>
          <a:xfrm>
            <a:off x="260227" y="164767"/>
            <a:ext cx="7692021" cy="590607"/>
          </a:xfrm>
        </p:spPr>
        <p:txBody>
          <a:bodyPr/>
          <a:lstStyle/>
          <a:p>
            <a:r>
              <a:rPr lang="en-US" dirty="0"/>
              <a:t>Bank Management System</a:t>
            </a:r>
          </a:p>
        </p:txBody>
      </p:sp>
      <p:sp>
        <p:nvSpPr>
          <p:cNvPr id="8" name="Text Placeholder 6">
            <a:extLst>
              <a:ext uri="{FF2B5EF4-FFF2-40B4-BE49-F238E27FC236}">
                <a16:creationId xmlns:a16="http://schemas.microsoft.com/office/drawing/2014/main" id="{3EB0708F-1D61-484F-90A4-4DDF9F789012}"/>
              </a:ext>
            </a:extLst>
          </p:cNvPr>
          <p:cNvSpPr>
            <a:spLocks noGrp="1"/>
          </p:cNvSpPr>
          <p:nvPr>
            <p:ph type="body" sz="quarter" idx="17"/>
          </p:nvPr>
        </p:nvSpPr>
        <p:spPr>
          <a:xfrm>
            <a:off x="539421" y="1817766"/>
            <a:ext cx="3549070" cy="2605379"/>
          </a:xfrm>
        </p:spPr>
        <p:txBody>
          <a:bodyPr>
            <a:normAutofit/>
          </a:bodyPr>
          <a:lstStyle/>
          <a:p>
            <a:pPr marL="0" indent="0">
              <a:buNone/>
            </a:pPr>
            <a:r>
              <a:rPr lang="en-US" i="0" dirty="0">
                <a:solidFill>
                  <a:srgbClr val="24292E"/>
                </a:solidFill>
                <a:effectLst/>
                <a:latin typeface="Times New Roman" panose="02020603050405020304" pitchFamily="18" charset="0"/>
                <a:cs typeface="Times New Roman" panose="02020603050405020304" pitchFamily="18" charset="0"/>
              </a:rPr>
              <a:t>Server-side technologies</a:t>
            </a:r>
          </a:p>
          <a:p>
            <a:r>
              <a:rPr lang="en-US" sz="1400" b="0" i="0" dirty="0">
                <a:solidFill>
                  <a:srgbClr val="24292E"/>
                </a:solidFill>
                <a:effectLst/>
                <a:latin typeface="Times New Roman" panose="02020603050405020304" pitchFamily="18" charset="0"/>
                <a:cs typeface="Times New Roman" panose="02020603050405020304" pitchFamily="18" charset="0"/>
              </a:rPr>
              <a:t>Spring Boot - 2.0.5.RELEASE                                                              </a:t>
            </a:r>
          </a:p>
          <a:p>
            <a:r>
              <a:rPr lang="en-US" sz="1400" b="0" i="0" dirty="0">
                <a:solidFill>
                  <a:srgbClr val="24292E"/>
                </a:solidFill>
                <a:effectLst/>
                <a:latin typeface="Times New Roman" panose="02020603050405020304" pitchFamily="18" charset="0"/>
                <a:cs typeface="Times New Roman" panose="02020603050405020304" pitchFamily="18" charset="0"/>
              </a:rPr>
              <a:t>Spring Framework - 5.0.8 RELEASE</a:t>
            </a:r>
          </a:p>
          <a:p>
            <a:r>
              <a:rPr lang="en-US" sz="1400" b="0" i="0" dirty="0">
                <a:solidFill>
                  <a:srgbClr val="24292E"/>
                </a:solidFill>
                <a:effectLst/>
                <a:latin typeface="Times New Roman" panose="02020603050405020304" pitchFamily="18" charset="0"/>
                <a:cs typeface="Times New Roman" panose="02020603050405020304" pitchFamily="18" charset="0"/>
              </a:rPr>
              <a:t>Hibernate - 5.2.17.Final</a:t>
            </a:r>
          </a:p>
          <a:p>
            <a:r>
              <a:rPr lang="en-US" sz="1400" b="0" i="0" dirty="0">
                <a:solidFill>
                  <a:srgbClr val="24292E"/>
                </a:solidFill>
                <a:effectLst/>
                <a:latin typeface="Times New Roman" panose="02020603050405020304" pitchFamily="18" charset="0"/>
                <a:cs typeface="Times New Roman" panose="02020603050405020304" pitchFamily="18" charset="0"/>
              </a:rPr>
              <a:t>Spring Data JPA - 2+</a:t>
            </a:r>
          </a:p>
          <a:p>
            <a:r>
              <a:rPr lang="en-US" sz="1400" dirty="0" err="1">
                <a:solidFill>
                  <a:srgbClr val="24292E"/>
                </a:solidFill>
                <a:latin typeface="Times New Roman" panose="02020603050405020304" pitchFamily="18" charset="0"/>
                <a:cs typeface="Times New Roman" panose="02020603050405020304" pitchFamily="18" charset="0"/>
              </a:rPr>
              <a:t>MySql</a:t>
            </a:r>
            <a:endParaRPr lang="en-US" sz="1400" b="0" i="0" dirty="0">
              <a:solidFill>
                <a:srgbClr val="24292E"/>
              </a:solidFill>
              <a:effectLst/>
              <a:latin typeface="Times New Roman" panose="02020603050405020304" pitchFamily="18" charset="0"/>
              <a:cs typeface="Times New Roman" panose="02020603050405020304" pitchFamily="18" charset="0"/>
            </a:endParaRPr>
          </a:p>
          <a:p>
            <a:pPr marL="0" indent="0">
              <a:buNone/>
            </a:pPr>
            <a:endParaRPr lang="en-US" i="0" dirty="0">
              <a:solidFill>
                <a:srgbClr val="24292E"/>
              </a:solidFill>
              <a:effectLst/>
              <a:latin typeface="+mj-lt"/>
            </a:endParaRPr>
          </a:p>
          <a:p>
            <a:pPr marL="0" indent="0">
              <a:buNone/>
            </a:pPr>
            <a:endParaRPr lang="en-US" sz="2400" dirty="0"/>
          </a:p>
        </p:txBody>
      </p:sp>
      <p:sp>
        <p:nvSpPr>
          <p:cNvPr id="4" name="Text Placeholder 3">
            <a:extLst>
              <a:ext uri="{FF2B5EF4-FFF2-40B4-BE49-F238E27FC236}">
                <a16:creationId xmlns:a16="http://schemas.microsoft.com/office/drawing/2014/main" id="{E770981A-11FB-45AE-9147-AE13FED6F063}"/>
              </a:ext>
            </a:extLst>
          </p:cNvPr>
          <p:cNvSpPr>
            <a:spLocks noGrp="1"/>
          </p:cNvSpPr>
          <p:nvPr>
            <p:ph type="body" sz="quarter" idx="18"/>
          </p:nvPr>
        </p:nvSpPr>
        <p:spPr>
          <a:xfrm>
            <a:off x="4423892" y="1817766"/>
            <a:ext cx="3549070" cy="2382096"/>
          </a:xfrm>
        </p:spPr>
        <p:txBody>
          <a:bodyPr>
            <a:normAutofit/>
          </a:bodyPr>
          <a:lstStyle/>
          <a:p>
            <a:pPr marL="0" indent="0">
              <a:buNone/>
            </a:pPr>
            <a:r>
              <a:rPr lang="en-US" i="0" dirty="0">
                <a:solidFill>
                  <a:srgbClr val="24292E"/>
                </a:solidFill>
                <a:effectLst/>
                <a:latin typeface="Times New Roman" panose="02020603050405020304" pitchFamily="18" charset="0"/>
                <a:cs typeface="Times New Roman" panose="02020603050405020304" pitchFamily="18" charset="0"/>
              </a:rPr>
              <a:t>Front end technologies</a:t>
            </a:r>
          </a:p>
          <a:p>
            <a:pPr algn="l">
              <a:buFont typeface="Arial" panose="020B0604020202020204" pitchFamily="34" charset="0"/>
              <a:buChar char="•"/>
            </a:pPr>
            <a:r>
              <a:rPr lang="en-US" sz="1400" b="0" i="0" dirty="0">
                <a:solidFill>
                  <a:srgbClr val="24292E"/>
                </a:solidFill>
                <a:effectLst/>
                <a:latin typeface="Times New Roman" panose="02020603050405020304" pitchFamily="18" charset="0"/>
                <a:cs typeface="Times New Roman" panose="02020603050405020304" pitchFamily="18" charset="0"/>
              </a:rPr>
              <a:t>Angular 9</a:t>
            </a:r>
          </a:p>
          <a:p>
            <a:pPr algn="l">
              <a:buFont typeface="Arial" panose="020B0604020202020204" pitchFamily="34" charset="0"/>
              <a:buChar char="•"/>
            </a:pPr>
            <a:r>
              <a:rPr lang="en-US" sz="1400" b="0" i="0" dirty="0">
                <a:solidFill>
                  <a:srgbClr val="24292E"/>
                </a:solidFill>
                <a:effectLst/>
                <a:latin typeface="Times New Roman" panose="02020603050405020304" pitchFamily="18" charset="0"/>
                <a:cs typeface="Times New Roman" panose="02020603050405020304" pitchFamily="18" charset="0"/>
              </a:rPr>
              <a:t>Bootstrap 4</a:t>
            </a:r>
          </a:p>
          <a:p>
            <a:pPr algn="l">
              <a:buFont typeface="Arial" panose="020B0604020202020204" pitchFamily="34" charset="0"/>
              <a:buChar char="•"/>
            </a:pPr>
            <a:r>
              <a:rPr lang="en-US" sz="1400" b="0" i="0" dirty="0" err="1">
                <a:solidFill>
                  <a:srgbClr val="24292E"/>
                </a:solidFill>
                <a:effectLst/>
                <a:latin typeface="Times New Roman" panose="02020603050405020304" pitchFamily="18" charset="0"/>
                <a:cs typeface="Times New Roman" panose="02020603050405020304" pitchFamily="18" charset="0"/>
              </a:rPr>
              <a:t>npm</a:t>
            </a:r>
            <a:r>
              <a:rPr lang="en-US" sz="1400" b="0" i="0" dirty="0">
                <a:solidFill>
                  <a:srgbClr val="24292E"/>
                </a:solidFill>
                <a:effectLst/>
                <a:latin typeface="Times New Roman" panose="02020603050405020304" pitchFamily="18" charset="0"/>
                <a:cs typeface="Times New Roman" panose="02020603050405020304" pitchFamily="18" charset="0"/>
              </a:rPr>
              <a:t>- 6.9.0</a:t>
            </a:r>
          </a:p>
          <a:p>
            <a:pPr marL="0" indent="0">
              <a:buNone/>
            </a:pPr>
            <a:endParaRPr lang="en-US" dirty="0"/>
          </a:p>
        </p:txBody>
      </p:sp>
      <p:sp>
        <p:nvSpPr>
          <p:cNvPr id="2" name="Footer Placeholder 1">
            <a:extLst>
              <a:ext uri="{FF2B5EF4-FFF2-40B4-BE49-F238E27FC236}">
                <a16:creationId xmlns:a16="http://schemas.microsoft.com/office/drawing/2014/main" id="{3C57A5BD-D8EB-4D55-B8DB-078BD5BBF9E7}"/>
              </a:ext>
            </a:extLst>
          </p:cNvPr>
          <p:cNvSpPr>
            <a:spLocks noGrp="1"/>
          </p:cNvSpPr>
          <p:nvPr>
            <p:ph type="ftr" sz="quarter" idx="19"/>
          </p:nvPr>
        </p:nvSpPr>
        <p:spPr>
          <a:xfrm>
            <a:off x="5879820" y="4767264"/>
            <a:ext cx="2622419" cy="273844"/>
          </a:xfrm>
        </p:spPr>
        <p:txBody>
          <a:bodyPr/>
          <a:lstStyle/>
          <a:p>
            <a:r>
              <a:rPr lang="en-US" dirty="0" err="1"/>
              <a:t>ArisGlobal</a:t>
            </a:r>
            <a:r>
              <a:rPr lang="en-US" dirty="0"/>
              <a:t> Confidential © 2021 </a:t>
            </a:r>
            <a:r>
              <a:rPr lang="en-US" dirty="0" err="1"/>
              <a:t>ArisGlobal</a:t>
            </a:r>
            <a:r>
              <a:rPr lang="en-US" dirty="0"/>
              <a:t>. All Rights Reserved.</a:t>
            </a:r>
          </a:p>
        </p:txBody>
      </p:sp>
      <p:sp>
        <p:nvSpPr>
          <p:cNvPr id="10" name="TextBox 9">
            <a:extLst>
              <a:ext uri="{FF2B5EF4-FFF2-40B4-BE49-F238E27FC236}">
                <a16:creationId xmlns:a16="http://schemas.microsoft.com/office/drawing/2014/main" id="{A15EE8CE-29FE-4D3C-8869-E01570E7C172}"/>
              </a:ext>
            </a:extLst>
          </p:cNvPr>
          <p:cNvSpPr txBox="1"/>
          <p:nvPr/>
        </p:nvSpPr>
        <p:spPr>
          <a:xfrm>
            <a:off x="539421" y="907462"/>
            <a:ext cx="4526733" cy="461665"/>
          </a:xfrm>
          <a:prstGeom prst="rect">
            <a:avLst/>
          </a:prstGeom>
          <a:noFill/>
        </p:spPr>
        <p:txBody>
          <a:bodyPr wrap="square">
            <a:spAutoFit/>
          </a:bodyPr>
          <a:lstStyle/>
          <a:p>
            <a:r>
              <a:rPr lang="en-US" sz="2400" b="1" i="0" dirty="0">
                <a:solidFill>
                  <a:schemeClr val="tx1"/>
                </a:solidFill>
                <a:effectLst/>
                <a:latin typeface="Times New Roman" panose="02020603050405020304" pitchFamily="18" charset="0"/>
                <a:cs typeface="Times New Roman" panose="02020603050405020304" pitchFamily="18" charset="0"/>
              </a:rPr>
              <a:t>Tools and technologies used</a:t>
            </a:r>
            <a:endParaRPr 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709514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641F98A-8BD3-481F-BC9A-5858AFCD0ECC}"/>
              </a:ext>
            </a:extLst>
          </p:cNvPr>
          <p:cNvSpPr>
            <a:spLocks noGrp="1"/>
          </p:cNvSpPr>
          <p:nvPr>
            <p:ph type="sldNum" sz="quarter" idx="4"/>
          </p:nvPr>
        </p:nvSpPr>
        <p:spPr/>
        <p:txBody>
          <a:bodyPr/>
          <a:lstStyle/>
          <a:p>
            <a:fld id="{18C35892-E2DF-4085-B552-07E7B2102D0F}" type="slidenum">
              <a:rPr lang="en-US" smtClean="0"/>
              <a:t>7</a:t>
            </a:fld>
            <a:endParaRPr lang="en-US"/>
          </a:p>
        </p:txBody>
      </p:sp>
      <p:sp>
        <p:nvSpPr>
          <p:cNvPr id="3" name="Title 2">
            <a:extLst>
              <a:ext uri="{FF2B5EF4-FFF2-40B4-BE49-F238E27FC236}">
                <a16:creationId xmlns:a16="http://schemas.microsoft.com/office/drawing/2014/main" id="{F2EAF539-9A77-488B-9E33-BD1BDB500AF0}"/>
              </a:ext>
            </a:extLst>
          </p:cNvPr>
          <p:cNvSpPr>
            <a:spLocks noGrp="1"/>
          </p:cNvSpPr>
          <p:nvPr>
            <p:ph type="title"/>
          </p:nvPr>
        </p:nvSpPr>
        <p:spPr/>
        <p:txBody>
          <a:bodyPr/>
          <a:lstStyle/>
          <a:p>
            <a:r>
              <a:rPr lang="en-US" dirty="0"/>
              <a:t>Bank Management System</a:t>
            </a:r>
          </a:p>
        </p:txBody>
      </p:sp>
      <p:sp>
        <p:nvSpPr>
          <p:cNvPr id="4" name="Text Placeholder 3">
            <a:extLst>
              <a:ext uri="{FF2B5EF4-FFF2-40B4-BE49-F238E27FC236}">
                <a16:creationId xmlns:a16="http://schemas.microsoft.com/office/drawing/2014/main" id="{3CF35B57-CB15-483A-9B41-BBE3A6C571BA}"/>
              </a:ext>
            </a:extLst>
          </p:cNvPr>
          <p:cNvSpPr>
            <a:spLocks noGrp="1"/>
          </p:cNvSpPr>
          <p:nvPr>
            <p:ph type="body" sz="quarter" idx="17"/>
          </p:nvPr>
        </p:nvSpPr>
        <p:spPr>
          <a:xfrm>
            <a:off x="506191" y="967495"/>
            <a:ext cx="7484517" cy="3587648"/>
          </a:xfrm>
        </p:spPr>
        <p:txBody>
          <a:bodyPr/>
          <a:lstStyle/>
          <a:p>
            <a:pPr marL="0" indent="0">
              <a:buNone/>
            </a:pPr>
            <a:r>
              <a:rPr lang="en-US" sz="2400" b="1" dirty="0">
                <a:latin typeface="Times New Roman" panose="02020603050405020304" pitchFamily="18" charset="0"/>
                <a:cs typeface="Times New Roman" panose="02020603050405020304" pitchFamily="18" charset="0"/>
              </a:rPr>
              <a:t>Tools</a:t>
            </a:r>
          </a:p>
          <a:p>
            <a:pPr marL="0" indent="0">
              <a:buNone/>
            </a:pPr>
            <a:endParaRPr lang="en-US" b="1" dirty="0"/>
          </a:p>
          <a:p>
            <a:pPr lvl="1"/>
            <a:r>
              <a:rPr lang="en-US" sz="1800" b="0" i="0" dirty="0">
                <a:solidFill>
                  <a:srgbClr val="24292E"/>
                </a:solidFill>
                <a:effectLst/>
                <a:latin typeface="Times New Roman" panose="02020603050405020304" pitchFamily="18" charset="0"/>
                <a:cs typeface="Times New Roman" panose="02020603050405020304" pitchFamily="18" charset="0"/>
              </a:rPr>
              <a:t>Maven - 3.2+</a:t>
            </a:r>
          </a:p>
          <a:p>
            <a:pPr lvl="1"/>
            <a:r>
              <a:rPr lang="en-US" sz="1800" b="0" i="0" dirty="0">
                <a:solidFill>
                  <a:srgbClr val="24292E"/>
                </a:solidFill>
                <a:effectLst/>
                <a:latin typeface="Times New Roman" panose="02020603050405020304" pitchFamily="18" charset="0"/>
                <a:cs typeface="Times New Roman" panose="02020603050405020304" pitchFamily="18" charset="0"/>
              </a:rPr>
              <a:t>IDE - Spring Tool Suite (STS) // Spring boot API development</a:t>
            </a:r>
          </a:p>
          <a:p>
            <a:pPr lvl="1"/>
            <a:r>
              <a:rPr lang="en-US" sz="1800" b="0" i="0" dirty="0">
                <a:solidFill>
                  <a:srgbClr val="24292E"/>
                </a:solidFill>
                <a:effectLst/>
                <a:latin typeface="Times New Roman" panose="02020603050405020304" pitchFamily="18" charset="0"/>
                <a:cs typeface="Times New Roman" panose="02020603050405020304" pitchFamily="18" charset="0"/>
              </a:rPr>
              <a:t>Visual Studio Code // Angular App development</a:t>
            </a:r>
          </a:p>
          <a:p>
            <a:pPr lvl="1"/>
            <a:r>
              <a:rPr lang="en-US" sz="1800" b="0" i="0" dirty="0">
                <a:solidFill>
                  <a:srgbClr val="24292E"/>
                </a:solidFill>
                <a:effectLst/>
                <a:latin typeface="Times New Roman" panose="02020603050405020304" pitchFamily="18" charset="0"/>
                <a:cs typeface="Times New Roman" panose="02020603050405020304" pitchFamily="18" charset="0"/>
              </a:rPr>
              <a:t>Angular CLI</a:t>
            </a:r>
          </a:p>
          <a:p>
            <a:pPr marL="0" indent="0">
              <a:buNone/>
            </a:pPr>
            <a:endParaRPr lang="en-US" dirty="0"/>
          </a:p>
        </p:txBody>
      </p:sp>
      <p:sp>
        <p:nvSpPr>
          <p:cNvPr id="5" name="Footer Placeholder 4">
            <a:extLst>
              <a:ext uri="{FF2B5EF4-FFF2-40B4-BE49-F238E27FC236}">
                <a16:creationId xmlns:a16="http://schemas.microsoft.com/office/drawing/2014/main" id="{74C14396-4F75-4D9E-8651-A5D7626EB063}"/>
              </a:ext>
            </a:extLst>
          </p:cNvPr>
          <p:cNvSpPr>
            <a:spLocks noGrp="1"/>
          </p:cNvSpPr>
          <p:nvPr>
            <p:ph type="ftr" sz="quarter" idx="18"/>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2003332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223D266-D180-4C2E-941E-3EF5343E64BA}"/>
              </a:ext>
            </a:extLst>
          </p:cNvPr>
          <p:cNvSpPr>
            <a:spLocks noGrp="1"/>
          </p:cNvSpPr>
          <p:nvPr>
            <p:ph type="sldNum" sz="quarter" idx="4"/>
          </p:nvPr>
        </p:nvSpPr>
        <p:spPr/>
        <p:txBody>
          <a:bodyPr/>
          <a:lstStyle/>
          <a:p>
            <a:fld id="{18C35892-E2DF-4085-B552-07E7B2102D0F}" type="slidenum">
              <a:rPr lang="en-US" smtClean="0"/>
              <a:t>8</a:t>
            </a:fld>
            <a:endParaRPr lang="en-US"/>
          </a:p>
        </p:txBody>
      </p:sp>
      <p:sp>
        <p:nvSpPr>
          <p:cNvPr id="7" name="Title 6">
            <a:extLst>
              <a:ext uri="{FF2B5EF4-FFF2-40B4-BE49-F238E27FC236}">
                <a16:creationId xmlns:a16="http://schemas.microsoft.com/office/drawing/2014/main" id="{FD550F12-DB76-45B6-A5BA-84CB5BA8EF6A}"/>
              </a:ext>
            </a:extLst>
          </p:cNvPr>
          <p:cNvSpPr>
            <a:spLocks noGrp="1"/>
          </p:cNvSpPr>
          <p:nvPr>
            <p:ph type="title"/>
          </p:nvPr>
        </p:nvSpPr>
        <p:spPr/>
        <p:txBody>
          <a:bodyPr/>
          <a:lstStyle/>
          <a:p>
            <a:r>
              <a:rPr lang="en-US" dirty="0"/>
              <a:t>Bank Management System</a:t>
            </a:r>
          </a:p>
        </p:txBody>
      </p:sp>
      <p:sp>
        <p:nvSpPr>
          <p:cNvPr id="8" name="Text Placeholder 7">
            <a:extLst>
              <a:ext uri="{FF2B5EF4-FFF2-40B4-BE49-F238E27FC236}">
                <a16:creationId xmlns:a16="http://schemas.microsoft.com/office/drawing/2014/main" id="{E89EC1E6-6B69-4A7F-B70F-18EC4DE54D85}"/>
              </a:ext>
            </a:extLst>
          </p:cNvPr>
          <p:cNvSpPr>
            <a:spLocks noGrp="1"/>
          </p:cNvSpPr>
          <p:nvPr>
            <p:ph type="body" sz="quarter" idx="17"/>
          </p:nvPr>
        </p:nvSpPr>
        <p:spPr/>
        <p:txBody>
          <a:bodyPr/>
          <a:lstStyle/>
          <a:p>
            <a:pPr marL="0" indent="0">
              <a:buNone/>
            </a:pPr>
            <a:r>
              <a:rPr lang="en-US" sz="2400" i="0" dirty="0">
                <a:solidFill>
                  <a:srgbClr val="333333"/>
                </a:solidFill>
                <a:effectLst/>
                <a:latin typeface="Times New Roman" panose="02020603050405020304" pitchFamily="18" charset="0"/>
                <a:cs typeface="Times New Roman" panose="02020603050405020304" pitchFamily="18" charset="0"/>
              </a:rPr>
              <a:t>Angular 11 &amp; Spring Boot CRUD Architecture</a:t>
            </a:r>
          </a:p>
          <a:p>
            <a:pPr marL="0" indent="0">
              <a:buNone/>
            </a:pPr>
            <a:endParaRPr lang="en-US" dirty="0"/>
          </a:p>
        </p:txBody>
      </p:sp>
      <p:sp>
        <p:nvSpPr>
          <p:cNvPr id="6" name="Footer Placeholder 5">
            <a:extLst>
              <a:ext uri="{FF2B5EF4-FFF2-40B4-BE49-F238E27FC236}">
                <a16:creationId xmlns:a16="http://schemas.microsoft.com/office/drawing/2014/main" id="{A5DFA2FC-97E6-47E5-8731-D96E066A3D95}"/>
              </a:ext>
            </a:extLst>
          </p:cNvPr>
          <p:cNvSpPr>
            <a:spLocks noGrp="1"/>
          </p:cNvSpPr>
          <p:nvPr>
            <p:ph type="ftr" sz="quarter" idx="18"/>
          </p:nvPr>
        </p:nvSpPr>
        <p:spPr/>
        <p:txBody>
          <a:bodyPr/>
          <a:lstStyle/>
          <a:p>
            <a:r>
              <a:rPr lang="en-US"/>
              <a:t>ArisGlobal Confidential © 2021 ArisGlobal. All Rights Reserved.</a:t>
            </a:r>
            <a:endParaRPr lang="en-US" dirty="0"/>
          </a:p>
        </p:txBody>
      </p:sp>
      <p:pic>
        <p:nvPicPr>
          <p:cNvPr id="1028" name="Picture 4" descr="spring-boot-angular-11-crud-example-architecture">
            <a:extLst>
              <a:ext uri="{FF2B5EF4-FFF2-40B4-BE49-F238E27FC236}">
                <a16:creationId xmlns:a16="http://schemas.microsoft.com/office/drawing/2014/main" id="{35A92E70-FB8A-49F5-8FF6-C423AB14CCF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85808" y="1872175"/>
            <a:ext cx="6762750" cy="2495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420778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5036D78-C138-471F-AB08-61E152F699AF}"/>
              </a:ext>
            </a:extLst>
          </p:cNvPr>
          <p:cNvSpPr>
            <a:spLocks noGrp="1"/>
          </p:cNvSpPr>
          <p:nvPr>
            <p:ph type="sldNum" sz="quarter" idx="4"/>
          </p:nvPr>
        </p:nvSpPr>
        <p:spPr/>
        <p:txBody>
          <a:bodyPr/>
          <a:lstStyle/>
          <a:p>
            <a:fld id="{18C35892-E2DF-4085-B552-07E7B2102D0F}" type="slidenum">
              <a:rPr lang="en-US" smtClean="0"/>
              <a:t>9</a:t>
            </a:fld>
            <a:endParaRPr lang="en-US"/>
          </a:p>
        </p:txBody>
      </p:sp>
      <p:sp>
        <p:nvSpPr>
          <p:cNvPr id="6" name="Title 5">
            <a:extLst>
              <a:ext uri="{FF2B5EF4-FFF2-40B4-BE49-F238E27FC236}">
                <a16:creationId xmlns:a16="http://schemas.microsoft.com/office/drawing/2014/main" id="{319B9D8A-8D89-461A-BDC7-5B8274CD29F5}"/>
              </a:ext>
            </a:extLst>
          </p:cNvPr>
          <p:cNvSpPr>
            <a:spLocks noGrp="1"/>
          </p:cNvSpPr>
          <p:nvPr>
            <p:ph type="title"/>
          </p:nvPr>
        </p:nvSpPr>
        <p:spPr/>
        <p:txBody>
          <a:bodyPr/>
          <a:lstStyle/>
          <a:p>
            <a:r>
              <a:rPr lang="en-US" dirty="0"/>
              <a:t>Bank Management System</a:t>
            </a:r>
          </a:p>
        </p:txBody>
      </p:sp>
      <p:sp>
        <p:nvSpPr>
          <p:cNvPr id="7" name="Text Placeholder 6">
            <a:extLst>
              <a:ext uri="{FF2B5EF4-FFF2-40B4-BE49-F238E27FC236}">
                <a16:creationId xmlns:a16="http://schemas.microsoft.com/office/drawing/2014/main" id="{EDF2EBB4-0815-4D5B-989A-A2CBA93AE931}"/>
              </a:ext>
            </a:extLst>
          </p:cNvPr>
          <p:cNvSpPr>
            <a:spLocks noGrp="1"/>
          </p:cNvSpPr>
          <p:nvPr>
            <p:ph type="body" sz="quarter" idx="17"/>
          </p:nvPr>
        </p:nvSpPr>
        <p:spPr>
          <a:xfrm>
            <a:off x="445272" y="1035603"/>
            <a:ext cx="7512920" cy="468234"/>
          </a:xfrm>
        </p:spPr>
        <p:txBody>
          <a:bodyPr>
            <a:normAutofit/>
          </a:bodyPr>
          <a:lstStyle/>
          <a:p>
            <a:r>
              <a:rPr lang="en-US" sz="2400" b="1" dirty="0">
                <a:latin typeface="Times New Roman" panose="02020603050405020304" pitchFamily="18" charset="0"/>
                <a:cs typeface="Times New Roman" panose="02020603050405020304" pitchFamily="18" charset="0"/>
              </a:rPr>
              <a:t>Project Modules</a:t>
            </a:r>
          </a:p>
        </p:txBody>
      </p:sp>
      <p:sp>
        <p:nvSpPr>
          <p:cNvPr id="8" name="Text Placeholder 7">
            <a:extLst>
              <a:ext uri="{FF2B5EF4-FFF2-40B4-BE49-F238E27FC236}">
                <a16:creationId xmlns:a16="http://schemas.microsoft.com/office/drawing/2014/main" id="{4F99D1EF-3C1A-40C6-B239-BB2B703E5AD1}"/>
              </a:ext>
            </a:extLst>
          </p:cNvPr>
          <p:cNvSpPr>
            <a:spLocks noGrp="1"/>
          </p:cNvSpPr>
          <p:nvPr>
            <p:ph type="body" sz="quarter" idx="18"/>
          </p:nvPr>
        </p:nvSpPr>
        <p:spPr>
          <a:xfrm>
            <a:off x="669852" y="1605515"/>
            <a:ext cx="7288340" cy="2958393"/>
          </a:xfrm>
        </p:spPr>
        <p:txBody>
          <a:bodyPr/>
          <a:lstStyle/>
          <a:p>
            <a:r>
              <a:rPr lang="en-US" dirty="0">
                <a:latin typeface="Times New Roman" panose="02020603050405020304" pitchFamily="18" charset="0"/>
                <a:cs typeface="Times New Roman" panose="02020603050405020304" pitchFamily="18" charset="0"/>
              </a:rPr>
              <a:t>Create User Account</a:t>
            </a:r>
          </a:p>
          <a:p>
            <a:r>
              <a:rPr lang="en-US" dirty="0">
                <a:latin typeface="Times New Roman" panose="02020603050405020304" pitchFamily="18" charset="0"/>
                <a:cs typeface="Times New Roman" panose="02020603050405020304" pitchFamily="18" charset="0"/>
              </a:rPr>
              <a:t>View User Details</a:t>
            </a:r>
          </a:p>
          <a:p>
            <a:r>
              <a:rPr lang="en-US" dirty="0">
                <a:latin typeface="Times New Roman" panose="02020603050405020304" pitchFamily="18" charset="0"/>
                <a:cs typeface="Times New Roman" panose="02020603050405020304" pitchFamily="18" charset="0"/>
              </a:rPr>
              <a:t>Update Details</a:t>
            </a:r>
          </a:p>
          <a:p>
            <a:r>
              <a:rPr lang="en-US" dirty="0">
                <a:latin typeface="Times New Roman" panose="02020603050405020304" pitchFamily="18" charset="0"/>
                <a:cs typeface="Times New Roman" panose="02020603050405020304" pitchFamily="18" charset="0"/>
              </a:rPr>
              <a:t>Delete Details</a:t>
            </a:r>
          </a:p>
          <a:p>
            <a:endParaRPr lang="en-US" dirty="0"/>
          </a:p>
        </p:txBody>
      </p:sp>
      <p:sp>
        <p:nvSpPr>
          <p:cNvPr id="5" name="Footer Placeholder 4">
            <a:extLst>
              <a:ext uri="{FF2B5EF4-FFF2-40B4-BE49-F238E27FC236}">
                <a16:creationId xmlns:a16="http://schemas.microsoft.com/office/drawing/2014/main" id="{27A92A63-ECC1-467F-ACED-AEC0556A7736}"/>
              </a:ext>
            </a:extLst>
          </p:cNvPr>
          <p:cNvSpPr>
            <a:spLocks noGrp="1"/>
          </p:cNvSpPr>
          <p:nvPr>
            <p:ph type="ftr" sz="quarter" idx="19"/>
          </p:nvPr>
        </p:nvSpPr>
        <p:spPr/>
        <p:txBody>
          <a:bodyPr/>
          <a:lstStyle/>
          <a:p>
            <a:r>
              <a:rPr lang="en-US"/>
              <a:t>ArisGlobal Confidential © 2021 ArisGlobal. All Rights Reserved.</a:t>
            </a:r>
            <a:endParaRPr lang="en-US" dirty="0"/>
          </a:p>
        </p:txBody>
      </p:sp>
    </p:spTree>
    <p:extLst>
      <p:ext uri="{BB962C8B-B14F-4D97-AF65-F5344CB8AC3E}">
        <p14:creationId xmlns:p14="http://schemas.microsoft.com/office/powerpoint/2010/main" val="121872683"/>
      </p:ext>
    </p:extLst>
  </p:cSld>
  <p:clrMapOvr>
    <a:masterClrMapping/>
  </p:clrMapOvr>
</p:sld>
</file>

<file path=ppt/theme/theme1.xml><?xml version="1.0" encoding="utf-8"?>
<a:theme xmlns:a="http://schemas.openxmlformats.org/drawingml/2006/main" name="Office Theme">
  <a:themeElements>
    <a:clrScheme name="Custom 7">
      <a:dk1>
        <a:srgbClr val="363639"/>
      </a:dk1>
      <a:lt1>
        <a:srgbClr val="FFFFFF"/>
      </a:lt1>
      <a:dk2>
        <a:srgbClr val="363639"/>
      </a:dk2>
      <a:lt2>
        <a:srgbClr val="DFDFE1"/>
      </a:lt2>
      <a:accent1>
        <a:srgbClr val="1A3BDD"/>
      </a:accent1>
      <a:accent2>
        <a:srgbClr val="7BECAA"/>
      </a:accent2>
      <a:accent3>
        <a:srgbClr val="EFF8FF"/>
      </a:accent3>
      <a:accent4>
        <a:srgbClr val="DC3030"/>
      </a:accent4>
      <a:accent5>
        <a:srgbClr val="E07B11"/>
      </a:accent5>
      <a:accent6>
        <a:srgbClr val="F4CA64"/>
      </a:accent6>
      <a:hlink>
        <a:srgbClr val="1A3BDD"/>
      </a:hlink>
      <a:folHlink>
        <a:srgbClr val="954F72"/>
      </a:folHlink>
    </a:clrScheme>
    <a:fontScheme name="Custom 1">
      <a:majorFont>
        <a:latin typeface="Microsoft Sans Serif"/>
        <a:ea typeface=""/>
        <a:cs typeface=""/>
      </a:majorFont>
      <a:minorFont>
        <a:latin typeface="Microsoft Sans Serif"/>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sz="1800" dirty="0" smtClean="0"/>
        </a:defPPr>
      </a:lstStyle>
      <a:style>
        <a:lnRef idx="2">
          <a:schemeClr val="accent1">
            <a:shade val="50000"/>
          </a:schemeClr>
        </a:lnRef>
        <a:fillRef idx="1">
          <a:schemeClr val="accent1"/>
        </a:fillRef>
        <a:effectRef idx="0">
          <a:schemeClr val="accent1"/>
        </a:effectRef>
        <a:fontRef idx="minor">
          <a:schemeClr val="lt1"/>
        </a:fontRef>
      </a:style>
    </a:spDef>
    <a:txDef>
      <a:spPr/>
      <a:bodyPr vert="horz" wrap="square" lIns="91440" tIns="45720" rIns="91440" bIns="45720" rtlCol="0">
        <a:normAutofit lnSpcReduction="10000"/>
      </a:bodyPr>
      <a:lstStyle>
        <a:defPPr marL="169863" indent="-169863" algn="l">
          <a:buClr>
            <a:schemeClr val="accent1"/>
          </a:buClr>
          <a:buFont typeface="Arial" panose="020B0604020202020204" pitchFamily="34" charset="0"/>
          <a:buChar char="•"/>
          <a:defRPr sz="1800" dirty="0" smtClean="0">
            <a:solidFill>
              <a:schemeClr val="tx2">
                <a:lumMod val="75000"/>
              </a:schemeClr>
            </a:solidFill>
          </a:defRPr>
        </a:defPPr>
      </a:lstStyle>
    </a:txDef>
  </a:objectDefaults>
  <a:extraClrSchemeLst/>
  <a:extLst>
    <a:ext uri="{05A4C25C-085E-4340-85A3-A5531E510DB2}">
      <thm15:themeFamily xmlns:thm15="http://schemas.microsoft.com/office/thememl/2012/main" name="2021_PPT_Template" id="{D015856D-13B5-4446-A688-C5D60E5D0EC6}" vid="{A967EC7C-FEF3-4F52-AF85-DE245EB5953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3DC21804C609414483F3C57984BCA901" ma:contentTypeVersion="15" ma:contentTypeDescription="Create a new document." ma:contentTypeScope="" ma:versionID="cf91ea720077f134da7f16b9308f2f52">
  <xsd:schema xmlns:xsd="http://www.w3.org/2001/XMLSchema" xmlns:xs="http://www.w3.org/2001/XMLSchema" xmlns:p="http://schemas.microsoft.com/office/2006/metadata/properties" xmlns:ns1="http://schemas.microsoft.com/sharepoint/v3" xmlns:ns3="2e8c2afa-a600-4225-bcbc-dd4fee64ae47" xmlns:ns4="1cecd492-b52f-4a9d-824f-4d414e50977a" targetNamespace="http://schemas.microsoft.com/office/2006/metadata/properties" ma:root="true" ma:fieldsID="259edb62e261935a274c00769c70a90a" ns1:_="" ns3:_="" ns4:_="">
    <xsd:import namespace="http://schemas.microsoft.com/sharepoint/v3"/>
    <xsd:import namespace="2e8c2afa-a600-4225-bcbc-dd4fee64ae47"/>
    <xsd:import namespace="1cecd492-b52f-4a9d-824f-4d414e50977a"/>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OCR" minOccurs="0"/>
                <xsd:element ref="ns4:MediaServiceGenerationTime" minOccurs="0"/>
                <xsd:element ref="ns4:MediaServiceEventHashCode" minOccurs="0"/>
                <xsd:element ref="ns1:_ip_UnifiedCompliancePolicyProperties" minOccurs="0"/>
                <xsd:element ref="ns1:_ip_UnifiedCompliancePolicyUIAction" minOccurs="0"/>
                <xsd:element ref="ns4:MediaServiceLocation" minOccurs="0"/>
                <xsd:element ref="ns4:MediaServiceAutoKeyPoints" minOccurs="0"/>
                <xsd:element ref="ns4: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8" nillable="true" ma:displayName="Unified Compliance Policy Properties" ma:hidden="true" ma:internalName="_ip_UnifiedCompliancePolicyProperties">
      <xsd:simpleType>
        <xsd:restriction base="dms:Note"/>
      </xsd:simpleType>
    </xsd:element>
    <xsd:element name="_ip_UnifiedCompliancePolicyUIAction" ma:index="19"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e8c2afa-a600-4225-bcbc-dd4fee64ae47"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cecd492-b52f-4a9d-824f-4d414e50977a"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Location" ma:index="20" nillable="true" ma:displayName="Location" ma:internalName="MediaServiceLocation"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A8546D4-C526-4AF3-91BE-B84A0F0123DA}">
  <ds:schemaRefs>
    <ds:schemaRef ds:uri="1cecd492-b52f-4a9d-824f-4d414e50977a"/>
    <ds:schemaRef ds:uri="2e8c2afa-a600-4225-bcbc-dd4fee64ae4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A6806D84-EA3D-4441-B151-2A0B80A8B0DE}">
  <ds:schemaRefs>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79FFF4F4-5B1F-4088-832D-1C48006D712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blank</Template>
  <TotalTime>592</TotalTime>
  <Words>558</Words>
  <Application>Microsoft Office PowerPoint</Application>
  <PresentationFormat>On-screen Show (16:9)</PresentationFormat>
  <Paragraphs>116</Paragraphs>
  <Slides>18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Arial</vt:lpstr>
      <vt:lpstr>Calibri</vt:lpstr>
      <vt:lpstr>Microsoft Sans Serif</vt:lpstr>
      <vt:lpstr>Times New Roman</vt:lpstr>
      <vt:lpstr>Office Theme</vt:lpstr>
      <vt:lpstr>PowerPoint Presentation</vt:lpstr>
      <vt:lpstr>Bank Management System</vt:lpstr>
      <vt:lpstr>Bank Management System</vt:lpstr>
      <vt:lpstr>Bank Management System</vt:lpstr>
      <vt:lpstr>Bank Management System</vt:lpstr>
      <vt:lpstr>Bank Management System</vt:lpstr>
      <vt:lpstr>Bank Management System</vt:lpstr>
      <vt:lpstr>Bank Management System</vt:lpstr>
      <vt:lpstr>Bank Management System</vt:lpstr>
      <vt:lpstr>Bank Management System</vt:lpstr>
      <vt:lpstr>Bank Management System</vt:lpstr>
      <vt:lpstr>Bank Management System</vt:lpstr>
      <vt:lpstr>Bank Management System</vt:lpstr>
      <vt:lpstr>Bank Management System</vt:lpstr>
      <vt:lpstr>Bank Management System</vt:lpstr>
      <vt:lpstr>Bank Management System</vt:lpstr>
      <vt:lpstr>Bank Management System</vt:lpstr>
      <vt:lpstr>Bank Management System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Varshitha  MS</dc:creator>
  <cp:lastModifiedBy>M Roshini</cp:lastModifiedBy>
  <cp:revision>11</cp:revision>
  <dcterms:created xsi:type="dcterms:W3CDTF">2021-12-27T16:39:20Z</dcterms:created>
  <dcterms:modified xsi:type="dcterms:W3CDTF">2021-12-29T12:57:26Z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0x0101003DC21804C609414483F3C57984BCA901</vt:lpwstr>
  </property>
</Properties>
</file>

<file path=docProps/thumbnail.jpeg>
</file>